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1" r:id="rId4"/>
  </p:sldMasterIdLst>
  <p:sldIdLst>
    <p:sldId id="256" r:id="rId5"/>
    <p:sldId id="288" r:id="rId6"/>
    <p:sldId id="277" r:id="rId7"/>
    <p:sldId id="285" r:id="rId8"/>
    <p:sldId id="286" r:id="rId9"/>
    <p:sldId id="282" r:id="rId10"/>
    <p:sldId id="287" r:id="rId11"/>
    <p:sldId id="259" r:id="rId12"/>
    <p:sldId id="260" r:id="rId13"/>
    <p:sldId id="261" r:id="rId14"/>
    <p:sldId id="273" r:id="rId15"/>
    <p:sldId id="263" r:id="rId16"/>
    <p:sldId id="272" r:id="rId17"/>
    <p:sldId id="274" r:id="rId18"/>
    <p:sldId id="262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89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BC84A178-3B62-41A5-8CD7-FF1C791B61E4}">
          <p14:sldIdLst>
            <p14:sldId id="256"/>
            <p14:sldId id="288"/>
          </p14:sldIdLst>
        </p14:section>
        <p14:section name="Da cosa siamo partiti" id="{656760EE-C703-4248-8089-AF05FBCAB37B}">
          <p14:sldIdLst>
            <p14:sldId id="277"/>
          </p14:sldIdLst>
        </p14:section>
        <p14:section name="Requisiti fondamentali " id="{66A0832A-81E0-4117-B6F6-9FB7E82A1A85}">
          <p14:sldIdLst>
            <p14:sldId id="285"/>
            <p14:sldId id="286"/>
            <p14:sldId id="282"/>
            <p14:sldId id="287"/>
          </p14:sldIdLst>
        </p14:section>
        <p14:section name="Sezione 3" id="{8EA3E0FB-5EF3-4A31-AF63-F89A5BBEDB79}">
          <p14:sldIdLst>
            <p14:sldId id="259"/>
            <p14:sldId id="260"/>
            <p14:sldId id="261"/>
            <p14:sldId id="273"/>
            <p14:sldId id="263"/>
            <p14:sldId id="272"/>
            <p14:sldId id="274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75E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B3E54-207E-D2A9-AE38-0D58551794E8}" v="15" dt="2023-06-14T20:32:50.204"/>
    <p1510:client id="{3B861169-421C-C79F-4CCB-8229BADDB40C}" v="2" dt="2023-06-13T09:56:46.221"/>
    <p1510:client id="{89D1B017-88CA-1000-021B-B7DDA787865C}" v="98" dt="2023-06-13T10:39:27.125"/>
    <p1510:client id="{96AE565C-B3F3-4ABC-A9BB-ECEF58C43F91}" v="966" vWet="968" dt="2023-06-13T10:32:02.301"/>
    <p1510:client id="{C1DFB255-BD5A-0473-C1ED-C0E7C407FA8E}" v="233" dt="2023-06-12T10:40:48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PORUSSO CHIARA AMALIA" userId="S::s1107315@studenti.univpm.it::9c83d7f4-cd05-49ec-bf6d-886bb4815178" providerId="AD" clId="Web-{22AB3E54-207E-D2A9-AE38-0D58551794E8}"/>
    <pc:docChg chg="modSld">
      <pc:chgData name="CAPORUSSO CHIARA AMALIA" userId="S::s1107315@studenti.univpm.it::9c83d7f4-cd05-49ec-bf6d-886bb4815178" providerId="AD" clId="Web-{22AB3E54-207E-D2A9-AE38-0D58551794E8}" dt="2023-06-14T20:32:43.423" v="11" actId="1076"/>
      <pc:docMkLst>
        <pc:docMk/>
      </pc:docMkLst>
      <pc:sldChg chg="addSp delSp modSp mod modClrScheme chgLayout">
        <pc:chgData name="CAPORUSSO CHIARA AMALIA" userId="S::s1107315@studenti.univpm.it::9c83d7f4-cd05-49ec-bf6d-886bb4815178" providerId="AD" clId="Web-{22AB3E54-207E-D2A9-AE38-0D58551794E8}" dt="2023-06-14T20:32:43.423" v="11" actId="1076"/>
        <pc:sldMkLst>
          <pc:docMk/>
          <pc:sldMk cId="941162607" sldId="266"/>
        </pc:sldMkLst>
        <pc:spChg chg="mod">
          <ac:chgData name="CAPORUSSO CHIARA AMALIA" userId="S::s1107315@studenti.univpm.it::9c83d7f4-cd05-49ec-bf6d-886bb4815178" providerId="AD" clId="Web-{22AB3E54-207E-D2A9-AE38-0D58551794E8}" dt="2023-06-14T20:31:22.609" v="7"/>
          <ac:spMkLst>
            <pc:docMk/>
            <pc:sldMk cId="941162607" sldId="266"/>
            <ac:spMk id="2" creationId="{42110EA7-4221-859F-CE88-714B10808A26}"/>
          </ac:spMkLst>
        </pc:spChg>
        <pc:spChg chg="mod">
          <ac:chgData name="CAPORUSSO CHIARA AMALIA" userId="S::s1107315@studenti.univpm.it::9c83d7f4-cd05-49ec-bf6d-886bb4815178" providerId="AD" clId="Web-{22AB3E54-207E-D2A9-AE38-0D58551794E8}" dt="2023-06-14T20:31:22.609" v="7"/>
          <ac:spMkLst>
            <pc:docMk/>
            <pc:sldMk cId="941162607" sldId="266"/>
            <ac:spMk id="3" creationId="{81C9A313-08B0-6719-FEC8-E7F9BBE75963}"/>
          </ac:spMkLst>
        </pc:spChg>
        <pc:spChg chg="add del mod">
          <ac:chgData name="CAPORUSSO CHIARA AMALIA" userId="S::s1107315@studenti.univpm.it::9c83d7f4-cd05-49ec-bf6d-886bb4815178" providerId="AD" clId="Web-{22AB3E54-207E-D2A9-AE38-0D58551794E8}" dt="2023-06-14T20:32:34.110" v="9"/>
          <ac:spMkLst>
            <pc:docMk/>
            <pc:sldMk cId="941162607" sldId="266"/>
            <ac:spMk id="6" creationId="{49F457BB-A8C8-B274-D8AE-2F66E7E7C087}"/>
          </ac:spMkLst>
        </pc:spChg>
        <pc:spChg chg="add del mod">
          <ac:chgData name="CAPORUSSO CHIARA AMALIA" userId="S::s1107315@studenti.univpm.it::9c83d7f4-cd05-49ec-bf6d-886bb4815178" providerId="AD" clId="Web-{22AB3E54-207E-D2A9-AE38-0D58551794E8}" dt="2023-06-14T20:31:22.609" v="7"/>
          <ac:spMkLst>
            <pc:docMk/>
            <pc:sldMk cId="941162607" sldId="266"/>
            <ac:spMk id="12" creationId="{D558BC94-87B4-42A3-9A31-3EA7745BF4D1}"/>
          </ac:spMkLst>
        </pc:spChg>
        <pc:spChg chg="add del mod">
          <ac:chgData name="CAPORUSSO CHIARA AMALIA" userId="S::s1107315@studenti.univpm.it::9c83d7f4-cd05-49ec-bf6d-886bb4815178" providerId="AD" clId="Web-{22AB3E54-207E-D2A9-AE38-0D58551794E8}" dt="2023-06-14T20:31:22.609" v="7"/>
          <ac:spMkLst>
            <pc:docMk/>
            <pc:sldMk cId="941162607" sldId="266"/>
            <ac:spMk id="14" creationId="{88D9F9BB-08AC-4DDA-BFD1-DA29A99B622F}"/>
          </ac:spMkLst>
        </pc:spChg>
        <pc:spChg chg="add del mod">
          <ac:chgData name="CAPORUSSO CHIARA AMALIA" userId="S::s1107315@studenti.univpm.it::9c83d7f4-cd05-49ec-bf6d-886bb4815178" providerId="AD" clId="Web-{22AB3E54-207E-D2A9-AE38-0D58551794E8}" dt="2023-06-14T20:31:22.609" v="7"/>
          <ac:spMkLst>
            <pc:docMk/>
            <pc:sldMk cId="941162607" sldId="266"/>
            <ac:spMk id="16" creationId="{1B4A884F-A8C6-43A1-AA14-C1185D7E1E70}"/>
          </ac:spMkLst>
        </pc:spChg>
        <pc:picChg chg="add mod ord">
          <ac:chgData name="CAPORUSSO CHIARA AMALIA" userId="S::s1107315@studenti.univpm.it::9c83d7f4-cd05-49ec-bf6d-886bb4815178" providerId="AD" clId="Web-{22AB3E54-207E-D2A9-AE38-0D58551794E8}" dt="2023-06-14T20:31:22.609" v="7"/>
          <ac:picMkLst>
            <pc:docMk/>
            <pc:sldMk cId="941162607" sldId="266"/>
            <ac:picMk id="4" creationId="{D587578D-47C5-2AB0-5609-A5190735079D}"/>
          </ac:picMkLst>
        </pc:picChg>
        <pc:picChg chg="del mod">
          <ac:chgData name="CAPORUSSO CHIARA AMALIA" userId="S::s1107315@studenti.univpm.it::9c83d7f4-cd05-49ec-bf6d-886bb4815178" providerId="AD" clId="Web-{22AB3E54-207E-D2A9-AE38-0D58551794E8}" dt="2023-06-14T20:31:34.546" v="8"/>
          <ac:picMkLst>
            <pc:docMk/>
            <pc:sldMk cId="941162607" sldId="266"/>
            <ac:picMk id="7" creationId="{100C64EF-0482-5FDE-F157-8CF68924154F}"/>
          </ac:picMkLst>
        </pc:picChg>
        <pc:picChg chg="del">
          <ac:chgData name="CAPORUSSO CHIARA AMALIA" userId="S::s1107315@studenti.univpm.it::9c83d7f4-cd05-49ec-bf6d-886bb4815178" providerId="AD" clId="Web-{22AB3E54-207E-D2A9-AE38-0D58551794E8}" dt="2023-06-14T20:30:35.779" v="0"/>
          <ac:picMkLst>
            <pc:docMk/>
            <pc:sldMk cId="941162607" sldId="266"/>
            <ac:picMk id="8" creationId="{54FF75EF-9AC8-6173-3F54-8BB22A977DD3}"/>
          </ac:picMkLst>
        </pc:picChg>
        <pc:picChg chg="add mod ord">
          <ac:chgData name="CAPORUSSO CHIARA AMALIA" userId="S::s1107315@studenti.univpm.it::9c83d7f4-cd05-49ec-bf6d-886bb4815178" providerId="AD" clId="Web-{22AB3E54-207E-D2A9-AE38-0D58551794E8}" dt="2023-06-14T20:32:43.423" v="11" actId="1076"/>
          <ac:picMkLst>
            <pc:docMk/>
            <pc:sldMk cId="941162607" sldId="266"/>
            <ac:picMk id="9" creationId="{47CC959D-17AF-1704-56C2-E605D0389A37}"/>
          </ac:picMkLst>
        </pc:picChg>
      </pc:sldChg>
    </pc:docChg>
  </pc:docChgLst>
  <pc:docChgLst>
    <pc:chgData name="BEDETTA ALESSANDRO" userId="S::s1107621@studenti.univpm.it::fcd38c95-15f0-4d52-8d9e-5bfc628fd94a" providerId="AD" clId="Web-{492C121F-7518-8015-50B1-133096D2AA47}"/>
    <pc:docChg chg="addSld modSld">
      <pc:chgData name="BEDETTA ALESSANDRO" userId="S::s1107621@studenti.univpm.it::fcd38c95-15f0-4d52-8d9e-5bfc628fd94a" providerId="AD" clId="Web-{492C121F-7518-8015-50B1-133096D2AA47}" dt="2023-06-05T14:07:58.930" v="1055" actId="14100"/>
      <pc:docMkLst>
        <pc:docMk/>
      </pc:docMkLst>
      <pc:sldChg chg="modSp">
        <pc:chgData name="BEDETTA ALESSANDRO" userId="S::s1107621@studenti.univpm.it::fcd38c95-15f0-4d52-8d9e-5bfc628fd94a" providerId="AD" clId="Web-{492C121F-7518-8015-50B1-133096D2AA47}" dt="2023-06-05T13:47:29.199" v="541" actId="1076"/>
        <pc:sldMkLst>
          <pc:docMk/>
          <pc:sldMk cId="1931176387" sldId="256"/>
        </pc:sldMkLst>
        <pc:picChg chg="mod">
          <ac:chgData name="BEDETTA ALESSANDRO" userId="S::s1107621@studenti.univpm.it::fcd38c95-15f0-4d52-8d9e-5bfc628fd94a" providerId="AD" clId="Web-{492C121F-7518-8015-50B1-133096D2AA47}" dt="2023-06-05T13:47:29.199" v="541" actId="1076"/>
          <ac:picMkLst>
            <pc:docMk/>
            <pc:sldMk cId="1931176387" sldId="256"/>
            <ac:picMk id="5" creationId="{6F33DD48-A63B-0EA2-74FC-B3E38B78986D}"/>
          </ac:picMkLst>
        </pc:picChg>
      </pc:sldChg>
      <pc:sldChg chg="modSp">
        <pc:chgData name="BEDETTA ALESSANDRO" userId="S::s1107621@studenti.univpm.it::fcd38c95-15f0-4d52-8d9e-5bfc628fd94a" providerId="AD" clId="Web-{492C121F-7518-8015-50B1-133096D2AA47}" dt="2023-06-05T13:47:23.355" v="540" actId="20577"/>
        <pc:sldMkLst>
          <pc:docMk/>
          <pc:sldMk cId="3303243515" sldId="257"/>
        </pc:sldMkLst>
        <pc:spChg chg="mod">
          <ac:chgData name="BEDETTA ALESSANDRO" userId="S::s1107621@studenti.univpm.it::fcd38c95-15f0-4d52-8d9e-5bfc628fd94a" providerId="AD" clId="Web-{492C121F-7518-8015-50B1-133096D2AA47}" dt="2023-06-05T13:47:23.355" v="540" actId="20577"/>
          <ac:spMkLst>
            <pc:docMk/>
            <pc:sldMk cId="3303243515" sldId="257"/>
            <ac:spMk id="6" creationId="{8EE983DD-A0A6-B9C0-254D-3A95E5B40F2F}"/>
          </ac:spMkLst>
        </pc:spChg>
      </pc:sldChg>
      <pc:sldChg chg="modSp new">
        <pc:chgData name="BEDETTA ALESSANDRO" userId="S::s1107621@studenti.univpm.it::fcd38c95-15f0-4d52-8d9e-5bfc628fd94a" providerId="AD" clId="Web-{492C121F-7518-8015-50B1-133096D2AA47}" dt="2023-06-05T13:48:18.137" v="599" actId="14100"/>
        <pc:sldMkLst>
          <pc:docMk/>
          <pc:sldMk cId="1018661097" sldId="258"/>
        </pc:sldMkLst>
        <pc:spChg chg="mod">
          <ac:chgData name="BEDETTA ALESSANDRO" userId="S::s1107621@studenti.univpm.it::fcd38c95-15f0-4d52-8d9e-5bfc628fd94a" providerId="AD" clId="Web-{492C121F-7518-8015-50B1-133096D2AA47}" dt="2023-06-05T13:48:18.137" v="599" actId="14100"/>
          <ac:spMkLst>
            <pc:docMk/>
            <pc:sldMk cId="1018661097" sldId="258"/>
            <ac:spMk id="2" creationId="{03407F02-2292-3FE9-F71C-8D0B803FF426}"/>
          </ac:spMkLst>
        </pc:spChg>
        <pc:spChg chg="mod">
          <ac:chgData name="BEDETTA ALESSANDRO" userId="S::s1107621@studenti.univpm.it::fcd38c95-15f0-4d52-8d9e-5bfc628fd94a" providerId="AD" clId="Web-{492C121F-7518-8015-50B1-133096D2AA47}" dt="2023-06-05T13:48:12.684" v="598" actId="14100"/>
          <ac:spMkLst>
            <pc:docMk/>
            <pc:sldMk cId="1018661097" sldId="258"/>
            <ac:spMk id="3" creationId="{474B543D-A236-013D-C577-51D905E28023}"/>
          </ac:spMkLst>
        </pc:spChg>
      </pc:sldChg>
      <pc:sldChg chg="addSp delSp modSp new mod setBg modClrScheme chgLayout">
        <pc:chgData name="BEDETTA ALESSANDRO" userId="S::s1107621@studenti.univpm.it::fcd38c95-15f0-4d52-8d9e-5bfc628fd94a" providerId="AD" clId="Web-{492C121F-7518-8015-50B1-133096D2AA47}" dt="2023-06-05T14:07:58.930" v="1055" actId="14100"/>
        <pc:sldMkLst>
          <pc:docMk/>
          <pc:sldMk cId="2011480890" sldId="259"/>
        </pc:sldMkLst>
        <pc:spChg chg="del mod">
          <ac:chgData name="BEDETTA ALESSANDRO" userId="S::s1107621@studenti.univpm.it::fcd38c95-15f0-4d52-8d9e-5bfc628fd94a" providerId="AD" clId="Web-{492C121F-7518-8015-50B1-133096D2AA47}" dt="2023-06-05T13:52:17.143" v="639"/>
          <ac:spMkLst>
            <pc:docMk/>
            <pc:sldMk cId="2011480890" sldId="259"/>
            <ac:spMk id="2" creationId="{C400CB80-BA1F-9518-0674-B07E982D181D}"/>
          </ac:spMkLst>
        </pc:spChg>
        <pc:spChg chg="del">
          <ac:chgData name="BEDETTA ALESSANDRO" userId="S::s1107621@studenti.univpm.it::fcd38c95-15f0-4d52-8d9e-5bfc628fd94a" providerId="AD" clId="Web-{492C121F-7518-8015-50B1-133096D2AA47}" dt="2023-06-05T13:51:42.345" v="634"/>
          <ac:spMkLst>
            <pc:docMk/>
            <pc:sldMk cId="2011480890" sldId="259"/>
            <ac:spMk id="3" creationId="{1D855001-0A66-CC20-4C5A-7FF5F7E584E7}"/>
          </ac:spMkLst>
        </pc:spChg>
        <pc:spChg chg="add del mod">
          <ac:chgData name="BEDETTA ALESSANDRO" userId="S::s1107621@studenti.univpm.it::fcd38c95-15f0-4d52-8d9e-5bfc628fd94a" providerId="AD" clId="Web-{492C121F-7518-8015-50B1-133096D2AA47}" dt="2023-06-05T13:52:25.971" v="641"/>
          <ac:spMkLst>
            <pc:docMk/>
            <pc:sldMk cId="2011480890" sldId="259"/>
            <ac:spMk id="6" creationId="{B165CCF9-9C05-B2D2-EB65-3F03FB314C71}"/>
          </ac:spMkLst>
        </pc:spChg>
        <pc:spChg chg="add del">
          <ac:chgData name="BEDETTA ALESSANDRO" userId="S::s1107621@studenti.univpm.it::fcd38c95-15f0-4d52-8d9e-5bfc628fd94a" providerId="AD" clId="Web-{492C121F-7518-8015-50B1-133096D2AA47}" dt="2023-06-05T13:53:31.488" v="650"/>
          <ac:spMkLst>
            <pc:docMk/>
            <pc:sldMk cId="2011480890" sldId="259"/>
            <ac:spMk id="7" creationId="{62D4BDD1-C35D-3D6A-1031-D60E2D9AECED}"/>
          </ac:spMkLst>
        </pc:spChg>
        <pc:spChg chg="add del mod">
          <ac:chgData name="BEDETTA ALESSANDRO" userId="S::s1107621@studenti.univpm.it::fcd38c95-15f0-4d52-8d9e-5bfc628fd94a" providerId="AD" clId="Web-{492C121F-7518-8015-50B1-133096D2AA47}" dt="2023-06-05T13:54:24.536" v="654"/>
          <ac:spMkLst>
            <pc:docMk/>
            <pc:sldMk cId="2011480890" sldId="259"/>
            <ac:spMk id="9" creationId="{BA4B1949-F4A7-44BB-A4B7-EB27A9663578}"/>
          </ac:spMkLst>
        </pc:spChg>
        <pc:spChg chg="add del mod">
          <ac:chgData name="BEDETTA ALESSANDRO" userId="S::s1107621@studenti.univpm.it::fcd38c95-15f0-4d52-8d9e-5bfc628fd94a" providerId="AD" clId="Web-{492C121F-7518-8015-50B1-133096D2AA47}" dt="2023-06-05T13:54:30.083" v="655"/>
          <ac:spMkLst>
            <pc:docMk/>
            <pc:sldMk cId="2011480890" sldId="259"/>
            <ac:spMk id="11" creationId="{EEE29103-7EAD-4144-AEB1-9015FB7BF86F}"/>
          </ac:spMkLst>
        </pc:spChg>
        <pc:spChg chg="add del mod">
          <ac:chgData name="BEDETTA ALESSANDRO" userId="S::s1107621@studenti.univpm.it::fcd38c95-15f0-4d52-8d9e-5bfc628fd94a" providerId="AD" clId="Web-{492C121F-7518-8015-50B1-133096D2AA47}" dt="2023-06-05T13:54:38.193" v="658"/>
          <ac:spMkLst>
            <pc:docMk/>
            <pc:sldMk cId="2011480890" sldId="259"/>
            <ac:spMk id="13" creationId="{578F8F34-BF99-476E-86C4-4B4576C7577A}"/>
          </ac:spMkLst>
        </pc:spChg>
        <pc:spChg chg="add mod">
          <ac:chgData name="BEDETTA ALESSANDRO" userId="S::s1107621@studenti.univpm.it::fcd38c95-15f0-4d52-8d9e-5bfc628fd94a" providerId="AD" clId="Web-{492C121F-7518-8015-50B1-133096D2AA47}" dt="2023-06-05T14:05:46.380" v="1036"/>
          <ac:spMkLst>
            <pc:docMk/>
            <pc:sldMk cId="2011480890" sldId="259"/>
            <ac:spMk id="15" creationId="{7F85241D-C269-487B-9FC3-6FC98CC7BD15}"/>
          </ac:spMkLst>
        </pc:spChg>
        <pc:spChg chg="add mod">
          <ac:chgData name="BEDETTA ALESSANDRO" userId="S::s1107621@studenti.univpm.it::fcd38c95-15f0-4d52-8d9e-5bfc628fd94a" providerId="AD" clId="Web-{492C121F-7518-8015-50B1-133096D2AA47}" dt="2023-06-05T14:05:46.380" v="1036"/>
          <ac:spMkLst>
            <pc:docMk/>
            <pc:sldMk cId="2011480890" sldId="259"/>
            <ac:spMk id="17" creationId="{E27B8990-9A72-47E9-AC0A-F6EB302F4E5E}"/>
          </ac:spMkLst>
        </pc:spChg>
        <pc:spChg chg="add del">
          <ac:chgData name="BEDETTA ALESSANDRO" userId="S::s1107621@studenti.univpm.it::fcd38c95-15f0-4d52-8d9e-5bfc628fd94a" providerId="AD" clId="Web-{492C121F-7518-8015-50B1-133096D2AA47}" dt="2023-06-05T14:05:46.364" v="1035"/>
          <ac:spMkLst>
            <pc:docMk/>
            <pc:sldMk cId="2011480890" sldId="259"/>
            <ac:spMk id="22" creationId="{BA4B1949-F4A7-44BB-A4B7-EB27A9663578}"/>
          </ac:spMkLst>
        </pc:spChg>
        <pc:spChg chg="add del">
          <ac:chgData name="BEDETTA ALESSANDRO" userId="S::s1107621@studenti.univpm.it::fcd38c95-15f0-4d52-8d9e-5bfc628fd94a" providerId="AD" clId="Web-{492C121F-7518-8015-50B1-133096D2AA47}" dt="2023-06-05T14:05:46.364" v="1035"/>
          <ac:spMkLst>
            <pc:docMk/>
            <pc:sldMk cId="2011480890" sldId="259"/>
            <ac:spMk id="24" creationId="{EEE29103-7EAD-4144-AEB1-9015FB7BF86F}"/>
          </ac:spMkLst>
        </pc:spChg>
        <pc:spChg chg="add del">
          <ac:chgData name="BEDETTA ALESSANDRO" userId="S::s1107621@studenti.univpm.it::fcd38c95-15f0-4d52-8d9e-5bfc628fd94a" providerId="AD" clId="Web-{492C121F-7518-8015-50B1-133096D2AA47}" dt="2023-06-05T14:05:46.364" v="1035"/>
          <ac:spMkLst>
            <pc:docMk/>
            <pc:sldMk cId="2011480890" sldId="259"/>
            <ac:spMk id="26" creationId="{578F8F34-BF99-476E-86C4-4B4576C7577A}"/>
          </ac:spMkLst>
        </pc:spChg>
        <pc:spChg chg="add del">
          <ac:chgData name="BEDETTA ALESSANDRO" userId="S::s1107621@studenti.univpm.it::fcd38c95-15f0-4d52-8d9e-5bfc628fd94a" providerId="AD" clId="Web-{492C121F-7518-8015-50B1-133096D2AA47}" dt="2023-06-05T14:06:08.912" v="1042"/>
          <ac:spMkLst>
            <pc:docMk/>
            <pc:sldMk cId="2011480890" sldId="259"/>
            <ac:spMk id="28" creationId="{BA4B1949-F4A7-44BB-A4B7-EB27A9663578}"/>
          </ac:spMkLst>
        </pc:spChg>
        <pc:spChg chg="add del">
          <ac:chgData name="BEDETTA ALESSANDRO" userId="S::s1107621@studenti.univpm.it::fcd38c95-15f0-4d52-8d9e-5bfc628fd94a" providerId="AD" clId="Web-{492C121F-7518-8015-50B1-133096D2AA47}" dt="2023-06-05T14:06:12.881" v="1044"/>
          <ac:spMkLst>
            <pc:docMk/>
            <pc:sldMk cId="2011480890" sldId="259"/>
            <ac:spMk id="29" creationId="{EEE29103-7EAD-4144-AEB1-9015FB7BF86F}"/>
          </ac:spMkLst>
        </pc:spChg>
        <pc:spChg chg="add del mod">
          <ac:chgData name="BEDETTA ALESSANDRO" userId="S::s1107621@studenti.univpm.it::fcd38c95-15f0-4d52-8d9e-5bfc628fd94a" providerId="AD" clId="Web-{492C121F-7518-8015-50B1-133096D2AA47}" dt="2023-06-05T14:06:15.302" v="1045"/>
          <ac:spMkLst>
            <pc:docMk/>
            <pc:sldMk cId="2011480890" sldId="259"/>
            <ac:spMk id="30" creationId="{578F8F34-BF99-476E-86C4-4B4576C7577A}"/>
          </ac:spMkLst>
        </pc:spChg>
        <pc:picChg chg="add del mod ord modCrop">
          <ac:chgData name="BEDETTA ALESSANDRO" userId="S::s1107621@studenti.univpm.it::fcd38c95-15f0-4d52-8d9e-5bfc628fd94a" providerId="AD" clId="Web-{492C121F-7518-8015-50B1-133096D2AA47}" dt="2023-06-05T14:06:03.552" v="1041"/>
          <ac:picMkLst>
            <pc:docMk/>
            <pc:sldMk cId="2011480890" sldId="259"/>
            <ac:picMk id="4" creationId="{2B591AAE-7EB3-0032-D5E2-B70D2E69BE96}"/>
          </ac:picMkLst>
        </pc:picChg>
        <pc:picChg chg="add mod">
          <ac:chgData name="BEDETTA ALESSANDRO" userId="S::s1107621@studenti.univpm.it::fcd38c95-15f0-4d52-8d9e-5bfc628fd94a" providerId="AD" clId="Web-{492C121F-7518-8015-50B1-133096D2AA47}" dt="2023-06-05T14:07:58.930" v="1055" actId="14100"/>
          <ac:picMkLst>
            <pc:docMk/>
            <pc:sldMk cId="2011480890" sldId="259"/>
            <ac:picMk id="8" creationId="{9FCE1E42-8A06-4629-8FE8-E526F67ED72D}"/>
          </ac:picMkLst>
        </pc:picChg>
      </pc:sldChg>
      <pc:sldChg chg="addSp delSp modSp new">
        <pc:chgData name="BEDETTA ALESSANDRO" userId="S::s1107621@studenti.univpm.it::fcd38c95-15f0-4d52-8d9e-5bfc628fd94a" providerId="AD" clId="Web-{492C121F-7518-8015-50B1-133096D2AA47}" dt="2023-06-05T14:05:21.942" v="1033" actId="1076"/>
        <pc:sldMkLst>
          <pc:docMk/>
          <pc:sldMk cId="2493855250" sldId="260"/>
        </pc:sldMkLst>
        <pc:spChg chg="mod">
          <ac:chgData name="BEDETTA ALESSANDRO" userId="S::s1107621@studenti.univpm.it::fcd38c95-15f0-4d52-8d9e-5bfc628fd94a" providerId="AD" clId="Web-{492C121F-7518-8015-50B1-133096D2AA47}" dt="2023-06-05T13:56:57.477" v="693"/>
          <ac:spMkLst>
            <pc:docMk/>
            <pc:sldMk cId="2493855250" sldId="260"/>
            <ac:spMk id="2" creationId="{B7FD6C02-1F7D-8C6B-4349-568317CEC7C4}"/>
          </ac:spMkLst>
        </pc:spChg>
        <pc:spChg chg="del mod">
          <ac:chgData name="BEDETTA ALESSANDRO" userId="S::s1107621@studenti.univpm.it::fcd38c95-15f0-4d52-8d9e-5bfc628fd94a" providerId="AD" clId="Web-{492C121F-7518-8015-50B1-133096D2AA47}" dt="2023-06-05T13:57:03.556" v="695"/>
          <ac:spMkLst>
            <pc:docMk/>
            <pc:sldMk cId="2493855250" sldId="260"/>
            <ac:spMk id="3" creationId="{DBEB02B1-8A96-53F5-33A8-61AC22C004EB}"/>
          </ac:spMkLst>
        </pc:spChg>
        <pc:spChg chg="add mod">
          <ac:chgData name="BEDETTA ALESSANDRO" userId="S::s1107621@studenti.univpm.it::fcd38c95-15f0-4d52-8d9e-5bfc628fd94a" providerId="AD" clId="Web-{492C121F-7518-8015-50B1-133096D2AA47}" dt="2023-06-05T14:05:14.035" v="1031" actId="1076"/>
          <ac:spMkLst>
            <pc:docMk/>
            <pc:sldMk cId="2493855250" sldId="260"/>
            <ac:spMk id="5" creationId="{DE4540EE-8E4E-25F1-D15D-DFA96D650C4D}"/>
          </ac:spMkLst>
        </pc:spChg>
        <pc:picChg chg="add mod ord">
          <ac:chgData name="BEDETTA ALESSANDRO" userId="S::s1107621@studenti.univpm.it::fcd38c95-15f0-4d52-8d9e-5bfc628fd94a" providerId="AD" clId="Web-{492C121F-7518-8015-50B1-133096D2AA47}" dt="2023-06-05T14:05:21.942" v="1033" actId="1076"/>
          <ac:picMkLst>
            <pc:docMk/>
            <pc:sldMk cId="2493855250" sldId="260"/>
            <ac:picMk id="4" creationId="{330EA808-D882-980B-1EB1-7060E5B987B6}"/>
          </ac:picMkLst>
        </pc:picChg>
      </pc:sldChg>
    </pc:docChg>
  </pc:docChgLst>
  <pc:docChgLst>
    <pc:chgData name="BEDETTA ALESSANDRO" userId="S::s1107621@studenti.univpm.it::fcd38c95-15f0-4d52-8d9e-5bfc628fd94a" providerId="AD" clId="Web-{3B861169-421C-C79F-4CCB-8229BADDB40C}"/>
    <pc:docChg chg="modSld">
      <pc:chgData name="BEDETTA ALESSANDRO" userId="S::s1107621@studenti.univpm.it::fcd38c95-15f0-4d52-8d9e-5bfc628fd94a" providerId="AD" clId="Web-{3B861169-421C-C79F-4CCB-8229BADDB40C}" dt="2023-06-13T09:56:46.221" v="1" actId="20577"/>
      <pc:docMkLst>
        <pc:docMk/>
      </pc:docMkLst>
      <pc:sldChg chg="modSp">
        <pc:chgData name="BEDETTA ALESSANDRO" userId="S::s1107621@studenti.univpm.it::fcd38c95-15f0-4d52-8d9e-5bfc628fd94a" providerId="AD" clId="Web-{3B861169-421C-C79F-4CCB-8229BADDB40C}" dt="2023-06-13T09:56:46.221" v="1" actId="20577"/>
        <pc:sldMkLst>
          <pc:docMk/>
          <pc:sldMk cId="1368587820" sldId="262"/>
        </pc:sldMkLst>
        <pc:spChg chg="mod">
          <ac:chgData name="BEDETTA ALESSANDRO" userId="S::s1107621@studenti.univpm.it::fcd38c95-15f0-4d52-8d9e-5bfc628fd94a" providerId="AD" clId="Web-{3B861169-421C-C79F-4CCB-8229BADDB40C}" dt="2023-06-13T09:56:46.221" v="1" actId="20577"/>
          <ac:spMkLst>
            <pc:docMk/>
            <pc:sldMk cId="1368587820" sldId="262"/>
            <ac:spMk id="2" creationId="{1F422CED-8459-B5CD-5B1A-90D1D6E5E0AA}"/>
          </ac:spMkLst>
        </pc:spChg>
      </pc:sldChg>
    </pc:docChg>
  </pc:docChgLst>
  <pc:docChgLst>
    <pc:chgData name="GALEAZZI MARGHERITA" userId="bc5d31d5-ae9c-45ef-a3cb-941882bb54ec" providerId="ADAL" clId="{96AE565C-B3F3-4ABC-A9BB-ECEF58C43F91}"/>
    <pc:docChg chg="undo redo custSel addSld delSld modSld sldOrd addMainMaster delMainMaster modMainMaster addSection delSection modSection">
      <pc:chgData name="GALEAZZI MARGHERITA" userId="bc5d31d5-ae9c-45ef-a3cb-941882bb54ec" providerId="ADAL" clId="{96AE565C-B3F3-4ABC-A9BB-ECEF58C43F91}" dt="2023-06-13T10:32:00.943" v="2291"/>
      <pc:docMkLst>
        <pc:docMk/>
      </pc:docMkLst>
      <pc:sldChg chg="addSp delSp modSp mod modTransition">
        <pc:chgData name="GALEAZZI MARGHERITA" userId="bc5d31d5-ae9c-45ef-a3cb-941882bb54ec" providerId="ADAL" clId="{96AE565C-B3F3-4ABC-A9BB-ECEF58C43F91}" dt="2023-06-13T10:31:58.287" v="2290" actId="21"/>
        <pc:sldMkLst>
          <pc:docMk/>
          <pc:sldMk cId="1931176387" sldId="256"/>
        </pc:sldMkLst>
        <pc:spChg chg="add del mod ord">
          <ac:chgData name="GALEAZZI MARGHERITA" userId="bc5d31d5-ae9c-45ef-a3cb-941882bb54ec" providerId="ADAL" clId="{96AE565C-B3F3-4ABC-A9BB-ECEF58C43F91}" dt="2023-06-05T15:15:04.531" v="137" actId="478"/>
          <ac:spMkLst>
            <pc:docMk/>
            <pc:sldMk cId="1931176387" sldId="256"/>
            <ac:spMk id="6" creationId="{DE0B2569-5002-6391-EFA2-5F517C6FFAD4}"/>
          </ac:spMkLst>
        </pc:spChg>
        <pc:spChg chg="add del mod">
          <ac:chgData name="GALEAZZI MARGHERITA" userId="bc5d31d5-ae9c-45ef-a3cb-941882bb54ec" providerId="ADAL" clId="{96AE565C-B3F3-4ABC-A9BB-ECEF58C43F91}" dt="2023-06-05T15:14:00.063" v="97" actId="478"/>
          <ac:spMkLst>
            <pc:docMk/>
            <pc:sldMk cId="1931176387" sldId="256"/>
            <ac:spMk id="7" creationId="{FAD30B65-2EF1-4913-5C7A-B43ACB09063D}"/>
          </ac:spMkLst>
        </pc:spChg>
        <pc:spChg chg="mod ord">
          <ac:chgData name="GALEAZZI MARGHERITA" userId="bc5d31d5-ae9c-45ef-a3cb-941882bb54ec" providerId="ADAL" clId="{96AE565C-B3F3-4ABC-A9BB-ECEF58C43F91}" dt="2023-06-05T15:13:54.953" v="96"/>
          <ac:spMkLst>
            <pc:docMk/>
            <pc:sldMk cId="1931176387" sldId="256"/>
            <ac:spMk id="8" creationId="{2A22361E-F034-7089-DFAB-2C46132033B8}"/>
          </ac:spMkLst>
        </pc:spChg>
        <pc:spChg chg="add del mod">
          <ac:chgData name="GALEAZZI MARGHERITA" userId="bc5d31d5-ae9c-45ef-a3cb-941882bb54ec" providerId="ADAL" clId="{96AE565C-B3F3-4ABC-A9BB-ECEF58C43F91}" dt="2023-06-05T15:15:58.807" v="173"/>
          <ac:spMkLst>
            <pc:docMk/>
            <pc:sldMk cId="1931176387" sldId="256"/>
            <ac:spMk id="9" creationId="{46D337E9-1FD9-E996-DD51-F19CB2392678}"/>
          </ac:spMkLst>
        </pc:spChg>
        <pc:spChg chg="mod">
          <ac:chgData name="GALEAZZI MARGHERITA" userId="bc5d31d5-ae9c-45ef-a3cb-941882bb54ec" providerId="ADAL" clId="{96AE565C-B3F3-4ABC-A9BB-ECEF58C43F91}" dt="2023-06-13T09:16:18.659" v="2101"/>
          <ac:spMkLst>
            <pc:docMk/>
            <pc:sldMk cId="1931176387" sldId="256"/>
            <ac:spMk id="9" creationId="{8EF80FF3-9301-6837-ABAF-0BEE540A8867}"/>
          </ac:spMkLst>
        </pc:spChg>
        <pc:spChg chg="add del mod">
          <ac:chgData name="GALEAZZI MARGHERITA" userId="bc5d31d5-ae9c-45ef-a3cb-941882bb54ec" providerId="ADAL" clId="{96AE565C-B3F3-4ABC-A9BB-ECEF58C43F91}" dt="2023-06-05T15:15:58.807" v="173"/>
          <ac:spMkLst>
            <pc:docMk/>
            <pc:sldMk cId="1931176387" sldId="256"/>
            <ac:spMk id="10" creationId="{98532F0D-6BB9-2769-C377-6E6B075A371D}"/>
          </ac:spMkLst>
        </pc:spChg>
        <pc:spChg chg="mod">
          <ac:chgData name="GALEAZZI MARGHERITA" userId="bc5d31d5-ae9c-45ef-a3cb-941882bb54ec" providerId="ADAL" clId="{96AE565C-B3F3-4ABC-A9BB-ECEF58C43F91}" dt="2023-06-13T09:16:18.659" v="2101"/>
          <ac:spMkLst>
            <pc:docMk/>
            <pc:sldMk cId="1931176387" sldId="256"/>
            <ac:spMk id="10" creationId="{F71CBCC3-BBE4-0F0E-DA81-A56987D0D9BA}"/>
          </ac:spMkLst>
        </pc:spChg>
        <pc:spChg chg="mod ord">
          <ac:chgData name="GALEAZZI MARGHERITA" userId="bc5d31d5-ae9c-45ef-a3cb-941882bb54ec" providerId="ADAL" clId="{96AE565C-B3F3-4ABC-A9BB-ECEF58C43F91}" dt="2023-06-05T15:17:09.416" v="227" actId="2085"/>
          <ac:spMkLst>
            <pc:docMk/>
            <pc:sldMk cId="1931176387" sldId="256"/>
            <ac:spMk id="11" creationId="{2583EA80-5279-95B6-622C-E6D985293C5F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12" creationId="{737A4DB4-EFCD-1EE5-4DBA-E41193FBB526}"/>
          </ac:spMkLst>
        </pc:spChg>
        <pc:spChg chg="mod">
          <ac:chgData name="GALEAZZI MARGHERITA" userId="bc5d31d5-ae9c-45ef-a3cb-941882bb54ec" providerId="ADAL" clId="{96AE565C-B3F3-4ABC-A9BB-ECEF58C43F91}" dt="2023-06-13T09:16:18.659" v="2101"/>
          <ac:spMkLst>
            <pc:docMk/>
            <pc:sldMk cId="1931176387" sldId="256"/>
            <ac:spMk id="14" creationId="{8A393347-6912-7C27-9C9F-40CBF33723C1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14" creationId="{E1A44B40-04E5-D8D0-3DBD-C55ECCEFEC19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17" creationId="{968A52BE-628E-7727-9C31-749DDB2FF8E0}"/>
          </ac:spMkLst>
        </pc:spChg>
        <pc:spChg chg="mod">
          <ac:chgData name="GALEAZZI MARGHERITA" userId="bc5d31d5-ae9c-45ef-a3cb-941882bb54ec" providerId="ADAL" clId="{96AE565C-B3F3-4ABC-A9BB-ECEF58C43F91}" dt="2023-06-13T09:16:18.659" v="2101"/>
          <ac:spMkLst>
            <pc:docMk/>
            <pc:sldMk cId="1931176387" sldId="256"/>
            <ac:spMk id="17" creationId="{E86A809F-8138-DD3D-8D83-EC6893D1CDE8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18" creationId="{57A4F31B-52DB-A33C-11EF-820EBDA558A7}"/>
          </ac:spMkLst>
        </pc:spChg>
        <pc:spChg chg="mod">
          <ac:chgData name="GALEAZZI MARGHERITA" userId="bc5d31d5-ae9c-45ef-a3cb-941882bb54ec" providerId="ADAL" clId="{96AE565C-B3F3-4ABC-A9BB-ECEF58C43F91}" dt="2023-06-13T09:16:18.659" v="2101"/>
          <ac:spMkLst>
            <pc:docMk/>
            <pc:sldMk cId="1931176387" sldId="256"/>
            <ac:spMk id="18" creationId="{B4DA0AA0-1569-ECCC-CEA2-1C8A0F780495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19" creationId="{3202CC9E-6782-1846-20C3-4038D4706350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20" creationId="{ECE83A7D-B108-1A02-C918-07F9D75F902D}"/>
          </ac:spMkLst>
        </pc:spChg>
        <pc:spChg chg="add del mod or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21" creationId="{197D2A5F-CA89-DAF3-DCA3-090F486A6C00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22" creationId="{2B2957A2-A0F4-AF3F-6A19-916830BF738B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22" creationId="{DA1BC750-15E2-77CE-6F75-07D0B794F70A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23" creationId="{F7C0C03F-D546-1C07-A5AE-65042C0FA9E5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28" creationId="{C05E3171-5CD1-66A3-E036-F786D712291C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28" creationId="{CB285D05-0169-7AE2-5B3A-189F44196CA1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29" creationId="{63DF153E-4344-B870-07A5-7A288AA8C288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29" creationId="{9673648B-CB7A-7698-5DA3-01F993C951C9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30" creationId="{3CD723A5-5569-6E17-D7B5-9D8C316BCE9E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30" creationId="{7521A9E9-1C87-2F77-D0AF-06279BA51D22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31" creationId="{CD67ECF2-2F34-1A7A-DD4E-26752B0A38AF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31" creationId="{F7F78A26-13F5-2509-05A6-BD0A7D3052C1}"/>
          </ac:spMkLst>
        </pc:spChg>
        <pc:spChg chg="add del 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32" creationId="{3E16867E-4633-2F17-CEA7-F1B1F237C98A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32" creationId="{CBC58073-33D3-2050-0311-0B6A2B5D8076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33" creationId="{37FDCA80-A92E-FBE4-FFF8-4274598173AA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33" creationId="{3D2B229A-7E8C-9237-E8BF-2928F406FC79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34" creationId="{7BABC765-3520-D74E-02A8-2BF172254BAA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34" creationId="{7FAB212A-05D6-6AA3-62BA-869743E7E366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35" creationId="{1370A961-A58F-309D-5E48-423D009E8919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35" creationId="{95FFE3C8-EF9C-5A2D-1987-21078A2D8725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36" creationId="{B57CEDB6-4BB3-9744-C4B8-BED7FB5706AA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36" creationId="{BBD941B2-B69B-8FB6-D5F6-E71181A47402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37" creationId="{1A6F4E81-E316-9B2B-47BE-1B5D71ED5ED3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38" creationId="{358E5950-6E7A-3C28-9F1C-C5206C16D68D}"/>
          </ac:spMkLst>
        </pc:spChg>
        <pc:spChg chg="add del mod">
          <ac:chgData name="GALEAZZI MARGHERITA" userId="bc5d31d5-ae9c-45ef-a3cb-941882bb54ec" providerId="ADAL" clId="{96AE565C-B3F3-4ABC-A9BB-ECEF58C43F91}" dt="2023-06-05T15:20:49.888" v="320" actId="478"/>
          <ac:spMkLst>
            <pc:docMk/>
            <pc:sldMk cId="1931176387" sldId="256"/>
            <ac:spMk id="38" creationId="{554071AF-DE04-7ACB-2B07-B4354D9F5110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39" creationId="{03FEB056-8617-8308-8017-1B4269CF0B7E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39" creationId="{20C73AC1-8D18-0671-D46B-B2FD58E11DEF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40" creationId="{AA870384-6614-95C2-007D-349AD8ADD06E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40" creationId="{CD7CD972-8C78-0764-1015-8297D025A613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41" creationId="{4184D8E6-F7CA-47BE-66F4-DDFF5E1884B3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41" creationId="{5C6A8845-2EFF-B6B4-80A0-C91C1A0EECD9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42" creationId="{0AAD3DCF-F08F-813D-AA2C-B6B8F7521F2C}"/>
          </ac:spMkLst>
        </pc:spChg>
        <pc:spChg chg="mod">
          <ac:chgData name="GALEAZZI MARGHERITA" userId="bc5d31d5-ae9c-45ef-a3cb-941882bb54ec" providerId="ADAL" clId="{96AE565C-B3F3-4ABC-A9BB-ECEF58C43F91}" dt="2023-06-13T09:17:13.637" v="2110" actId="207"/>
          <ac:spMkLst>
            <pc:docMk/>
            <pc:sldMk cId="1931176387" sldId="256"/>
            <ac:spMk id="42" creationId="{CA852900-2E75-62C8-8ABF-C1FC3696944F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43" creationId="{436DB6F9-A6ED-01F9-FBBC-3404DE578030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44" creationId="{F2F66706-BF56-379E-924B-B5352449EFC1}"/>
          </ac:spMkLst>
        </pc:spChg>
        <pc:spChg chg="add del 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45" creationId="{50C6E47F-130C-0C77-5FB7-3C4BCB867621}"/>
          </ac:spMkLst>
        </pc:spChg>
        <pc:spChg chg="mod">
          <ac:chgData name="GALEAZZI MARGHERITA" userId="bc5d31d5-ae9c-45ef-a3cb-941882bb54ec" providerId="ADAL" clId="{96AE565C-B3F3-4ABC-A9BB-ECEF58C43F91}" dt="2023-06-05T15:21:51.826" v="337"/>
          <ac:spMkLst>
            <pc:docMk/>
            <pc:sldMk cId="1931176387" sldId="256"/>
            <ac:spMk id="46" creationId="{767F23F9-BE3C-CC6A-9F43-664615A0AA8E}"/>
          </ac:spMkLst>
        </pc:spChg>
        <pc:spChg chg="mod">
          <ac:chgData name="GALEAZZI MARGHERITA" userId="bc5d31d5-ae9c-45ef-a3cb-941882bb54ec" providerId="ADAL" clId="{96AE565C-B3F3-4ABC-A9BB-ECEF58C43F91}" dt="2023-06-05T15:22:08.036" v="338"/>
          <ac:spMkLst>
            <pc:docMk/>
            <pc:sldMk cId="1931176387" sldId="256"/>
            <ac:spMk id="47" creationId="{AEE023FE-916F-02DF-4B51-85EFA31E6CAB}"/>
          </ac:spMkLst>
        </pc:spChg>
        <pc:grpChg chg="add del mod">
          <ac:chgData name="GALEAZZI MARGHERITA" userId="bc5d31d5-ae9c-45ef-a3cb-941882bb54ec" providerId="ADAL" clId="{96AE565C-B3F3-4ABC-A9BB-ECEF58C43F91}" dt="2023-06-06T04:41:18.019" v="760" actId="478"/>
          <ac:grpSpMkLst>
            <pc:docMk/>
            <pc:sldMk cId="1931176387" sldId="256"/>
            <ac:grpSpMk id="6" creationId="{9E940DBC-1AFF-212A-52AE-261AD1DDF62E}"/>
          </ac:grpSpMkLst>
        </pc:grpChg>
        <pc:grpChg chg="add del mod">
          <ac:chgData name="GALEAZZI MARGHERITA" userId="bc5d31d5-ae9c-45ef-a3cb-941882bb54ec" providerId="ADAL" clId="{96AE565C-B3F3-4ABC-A9BB-ECEF58C43F91}" dt="2023-06-13T09:16:20.651" v="2102"/>
          <ac:grpSpMkLst>
            <pc:docMk/>
            <pc:sldMk cId="1931176387" sldId="256"/>
            <ac:grpSpMk id="7" creationId="{71094E4F-971F-00D6-F2A5-D87EDD6CBC74}"/>
          </ac:grpSpMkLst>
        </pc:grpChg>
        <pc:grpChg chg="mod">
          <ac:chgData name="GALEAZZI MARGHERITA" userId="bc5d31d5-ae9c-45ef-a3cb-941882bb54ec" providerId="ADAL" clId="{96AE565C-B3F3-4ABC-A9BB-ECEF58C43F91}" dt="2023-06-13T09:16:18.659" v="2101"/>
          <ac:grpSpMkLst>
            <pc:docMk/>
            <pc:sldMk cId="1931176387" sldId="256"/>
            <ac:grpSpMk id="8" creationId="{43475B14-CFF9-13C0-3959-EE47F2CF418A}"/>
          </ac:grpSpMkLst>
        </pc:grpChg>
        <pc:grpChg chg="add del mod">
          <ac:chgData name="GALEAZZI MARGHERITA" userId="bc5d31d5-ae9c-45ef-a3cb-941882bb54ec" providerId="ADAL" clId="{96AE565C-B3F3-4ABC-A9BB-ECEF58C43F91}" dt="2023-06-13T09:17:53.646" v="2116" actId="478"/>
          <ac:grpSpMkLst>
            <pc:docMk/>
            <pc:sldMk cId="1931176387" sldId="256"/>
            <ac:grpSpMk id="19" creationId="{42B297D5-B0A5-711F-7F42-DEF6F0662DE2}"/>
          </ac:grpSpMkLst>
        </pc:grpChg>
        <pc:grpChg chg="mod">
          <ac:chgData name="GALEAZZI MARGHERITA" userId="bc5d31d5-ae9c-45ef-a3cb-941882bb54ec" providerId="ADAL" clId="{96AE565C-B3F3-4ABC-A9BB-ECEF58C43F91}" dt="2023-06-13T09:17:13.637" v="2110" actId="207"/>
          <ac:grpSpMkLst>
            <pc:docMk/>
            <pc:sldMk cId="1931176387" sldId="256"/>
            <ac:grpSpMk id="20" creationId="{E60F063F-81A2-1270-63D3-D563B7028F7A}"/>
          </ac:grpSpMkLst>
        </pc:grpChg>
        <pc:grpChg chg="mod">
          <ac:chgData name="GALEAZZI MARGHERITA" userId="bc5d31d5-ae9c-45ef-a3cb-941882bb54ec" providerId="ADAL" clId="{96AE565C-B3F3-4ABC-A9BB-ECEF58C43F91}" dt="2023-06-13T09:17:13.637" v="2110" actId="207"/>
          <ac:grpSpMkLst>
            <pc:docMk/>
            <pc:sldMk cId="1931176387" sldId="256"/>
            <ac:grpSpMk id="21" creationId="{D22E4962-FE56-A6E1-80C8-F7DFA2D8ABB9}"/>
          </ac:grpSpMkLst>
        </pc:grpChg>
        <pc:grpChg chg="mod">
          <ac:chgData name="GALEAZZI MARGHERITA" userId="bc5d31d5-ae9c-45ef-a3cb-941882bb54ec" providerId="ADAL" clId="{96AE565C-B3F3-4ABC-A9BB-ECEF58C43F91}" dt="2023-06-13T09:17:13.637" v="2110" actId="207"/>
          <ac:grpSpMkLst>
            <pc:docMk/>
            <pc:sldMk cId="1931176387" sldId="256"/>
            <ac:grpSpMk id="23" creationId="{68CC356B-A5BA-5D3F-A31F-68F19F1950AC}"/>
          </ac:grpSpMkLst>
        </pc:grpChg>
        <pc:grpChg chg="mod">
          <ac:chgData name="GALEAZZI MARGHERITA" userId="bc5d31d5-ae9c-45ef-a3cb-941882bb54ec" providerId="ADAL" clId="{96AE565C-B3F3-4ABC-A9BB-ECEF58C43F91}" dt="2023-06-13T09:17:13.637" v="2110" actId="207"/>
          <ac:grpSpMkLst>
            <pc:docMk/>
            <pc:sldMk cId="1931176387" sldId="256"/>
            <ac:grpSpMk id="37" creationId="{249067DE-0DE2-8FF3-4A67-2A04931C935D}"/>
          </ac:grpSpMkLst>
        </pc:grpChg>
        <pc:graphicFrameChg chg="del mod topLvl modGraphic">
          <ac:chgData name="GALEAZZI MARGHERITA" userId="bc5d31d5-ae9c-45ef-a3cb-941882bb54ec" providerId="ADAL" clId="{96AE565C-B3F3-4ABC-A9BB-ECEF58C43F91}" dt="2023-06-06T04:41:52.296" v="763" actId="478"/>
          <ac:graphicFrameMkLst>
            <pc:docMk/>
            <pc:sldMk cId="1931176387" sldId="256"/>
            <ac:graphicFrameMk id="7" creationId="{D6ED413B-256E-D801-B647-F66CED21F453}"/>
          </ac:graphicFrameMkLst>
        </pc:graphicFrameChg>
        <pc:graphicFrameChg chg="add del mod modGraphic">
          <ac:chgData name="GALEAZZI MARGHERITA" userId="bc5d31d5-ae9c-45ef-a3cb-941882bb54ec" providerId="ADAL" clId="{96AE565C-B3F3-4ABC-A9BB-ECEF58C43F91}" dt="2023-06-06T05:51:20.623" v="968" actId="478"/>
          <ac:graphicFrameMkLst>
            <pc:docMk/>
            <pc:sldMk cId="1931176387" sldId="256"/>
            <ac:graphicFrameMk id="9" creationId="{323D58F4-F027-1523-115C-17904A6D03CA}"/>
          </ac:graphicFrameMkLst>
        </pc:graphicFrameChg>
        <pc:graphicFrameChg chg="add del mod modGraphic">
          <ac:chgData name="GALEAZZI MARGHERITA" userId="bc5d31d5-ae9c-45ef-a3cb-941882bb54ec" providerId="ADAL" clId="{96AE565C-B3F3-4ABC-A9BB-ECEF58C43F91}" dt="2023-06-06T06:02:29.657" v="975" actId="478"/>
          <ac:graphicFrameMkLst>
            <pc:docMk/>
            <pc:sldMk cId="1931176387" sldId="256"/>
            <ac:graphicFrameMk id="10" creationId="{D40AAEEF-C958-405C-5299-FBC80788FC03}"/>
          </ac:graphicFrameMkLst>
        </pc:graphicFrameChg>
        <pc:graphicFrameChg chg="add del mod modGraphic">
          <ac:chgData name="GALEAZZI MARGHERITA" userId="bc5d31d5-ae9c-45ef-a3cb-941882bb54ec" providerId="ADAL" clId="{96AE565C-B3F3-4ABC-A9BB-ECEF58C43F91}" dt="2023-06-13T10:31:58.287" v="2290" actId="21"/>
          <ac:graphicFrameMkLst>
            <pc:docMk/>
            <pc:sldMk cId="1931176387" sldId="256"/>
            <ac:graphicFrameMk id="12" creationId="{9F464FED-6FFB-3FCC-D5CE-CD290C8EDE80}"/>
          </ac:graphicFrameMkLst>
        </pc:graphicFrameChg>
        <pc:picChg chg="mod">
          <ac:chgData name="GALEAZZI MARGHERITA" userId="bc5d31d5-ae9c-45ef-a3cb-941882bb54ec" providerId="ADAL" clId="{96AE565C-B3F3-4ABC-A9BB-ECEF58C43F91}" dt="2023-06-06T04:42:49.425" v="774" actId="1076"/>
          <ac:picMkLst>
            <pc:docMk/>
            <pc:sldMk cId="1931176387" sldId="256"/>
            <ac:picMk id="4" creationId="{0A271744-F9EA-96E0-E0FA-E93D22B5835F}"/>
          </ac:picMkLst>
        </pc:picChg>
        <pc:picChg chg="mod ord">
          <ac:chgData name="GALEAZZI MARGHERITA" userId="bc5d31d5-ae9c-45ef-a3cb-941882bb54ec" providerId="ADAL" clId="{96AE565C-B3F3-4ABC-A9BB-ECEF58C43F91}" dt="2023-06-05T15:16:22.793" v="180" actId="166"/>
          <ac:picMkLst>
            <pc:docMk/>
            <pc:sldMk cId="1931176387" sldId="256"/>
            <ac:picMk id="5" creationId="{6F33DD48-A63B-0EA2-74FC-B3E38B78986D}"/>
          </ac:picMkLst>
        </pc:picChg>
        <pc:picChg chg="add del mod">
          <ac:chgData name="GALEAZZI MARGHERITA" userId="bc5d31d5-ae9c-45ef-a3cb-941882bb54ec" providerId="ADAL" clId="{96AE565C-B3F3-4ABC-A9BB-ECEF58C43F91}" dt="2023-06-13T09:15:55.215" v="2099" actId="21"/>
          <ac:picMkLst>
            <pc:docMk/>
            <pc:sldMk cId="1931176387" sldId="256"/>
            <ac:picMk id="6" creationId="{B12D0875-6FC3-72DF-7B39-7F2523608E08}"/>
          </ac:picMkLst>
        </pc:picChg>
        <pc:picChg chg="del mod topLvl">
          <ac:chgData name="GALEAZZI MARGHERITA" userId="bc5d31d5-ae9c-45ef-a3cb-941882bb54ec" providerId="ADAL" clId="{96AE565C-B3F3-4ABC-A9BB-ECEF58C43F91}" dt="2023-06-06T04:41:18.019" v="760" actId="478"/>
          <ac:picMkLst>
            <pc:docMk/>
            <pc:sldMk cId="1931176387" sldId="256"/>
            <ac:picMk id="8" creationId="{CB95F651-B6D1-0AEA-28B0-2FD8B791B6D3}"/>
          </ac:picMkLst>
        </pc:picChg>
        <pc:picChg chg="mod ord">
          <ac:chgData name="GALEAZZI MARGHERITA" userId="bc5d31d5-ae9c-45ef-a3cb-941882bb54ec" providerId="ADAL" clId="{96AE565C-B3F3-4ABC-A9BB-ECEF58C43F91}" dt="2023-06-05T15:16:26.488" v="181" actId="166"/>
          <ac:picMkLst>
            <pc:docMk/>
            <pc:sldMk cId="1931176387" sldId="256"/>
            <ac:picMk id="13" creationId="{A03F555A-6942-367D-4587-51632D063BF7}"/>
          </ac:picMkLst>
        </pc:picChg>
        <pc:picChg chg="add mod">
          <ac:chgData name="GALEAZZI MARGHERITA" userId="bc5d31d5-ae9c-45ef-a3cb-941882bb54ec" providerId="ADAL" clId="{96AE565C-B3F3-4ABC-A9BB-ECEF58C43F91}" dt="2023-06-13T09:19:05.342" v="2133" actId="29295"/>
          <ac:picMkLst>
            <pc:docMk/>
            <pc:sldMk cId="1931176387" sldId="256"/>
            <ac:picMk id="43" creationId="{4794727C-D65B-BAEC-97A6-96523F2BC0BA}"/>
          </ac:picMkLst>
        </pc:picChg>
      </pc:sldChg>
      <pc:sldChg chg="addSp delSp modSp del mod modTransition">
        <pc:chgData name="GALEAZZI MARGHERITA" userId="bc5d31d5-ae9c-45ef-a3cb-941882bb54ec" providerId="ADAL" clId="{96AE565C-B3F3-4ABC-A9BB-ECEF58C43F91}" dt="2023-06-06T04:48:09.460" v="914" actId="2696"/>
        <pc:sldMkLst>
          <pc:docMk/>
          <pc:sldMk cId="3303243515" sldId="257"/>
        </pc:sldMkLst>
        <pc:spChg chg="add del mod topLvl">
          <ac:chgData name="GALEAZZI MARGHERITA" userId="bc5d31d5-ae9c-45ef-a3cb-941882bb54ec" providerId="ADAL" clId="{96AE565C-B3F3-4ABC-A9BB-ECEF58C43F91}" dt="2023-06-05T18:11:34.837" v="598" actId="478"/>
          <ac:spMkLst>
            <pc:docMk/>
            <pc:sldMk cId="3303243515" sldId="257"/>
            <ac:spMk id="4" creationId="{A8EFDD19-9EA2-FBA3-782A-0C2A79FDA4D9}"/>
          </ac:spMkLst>
        </pc:spChg>
        <pc:spChg chg="add mod">
          <ac:chgData name="GALEAZZI MARGHERITA" userId="bc5d31d5-ae9c-45ef-a3cb-941882bb54ec" providerId="ADAL" clId="{96AE565C-B3F3-4ABC-A9BB-ECEF58C43F91}" dt="2023-06-06T04:43:46.992" v="790" actId="1076"/>
          <ac:spMkLst>
            <pc:docMk/>
            <pc:sldMk cId="3303243515" sldId="257"/>
            <ac:spMk id="5" creationId="{5DE0B0E0-35E7-5D49-FA31-83930533E2B9}"/>
          </ac:spMkLst>
        </pc:spChg>
        <pc:spChg chg="add del mod topLvl">
          <ac:chgData name="GALEAZZI MARGHERITA" userId="bc5d31d5-ae9c-45ef-a3cb-941882bb54ec" providerId="ADAL" clId="{96AE565C-B3F3-4ABC-A9BB-ECEF58C43F91}" dt="2023-06-05T18:11:33.425" v="597" actId="478"/>
          <ac:spMkLst>
            <pc:docMk/>
            <pc:sldMk cId="3303243515" sldId="257"/>
            <ac:spMk id="5" creationId="{7DFE2BEE-39E0-63F3-365D-01693E1211A1}"/>
          </ac:spMkLst>
        </pc:spChg>
        <pc:spChg chg="mod">
          <ac:chgData name="GALEAZZI MARGHERITA" userId="bc5d31d5-ae9c-45ef-a3cb-941882bb54ec" providerId="ADAL" clId="{96AE565C-B3F3-4ABC-A9BB-ECEF58C43F91}" dt="2023-06-05T18:00:52.591" v="531" actId="12"/>
          <ac:spMkLst>
            <pc:docMk/>
            <pc:sldMk cId="3303243515" sldId="257"/>
            <ac:spMk id="6" creationId="{8EE983DD-A0A6-B9C0-254D-3A95E5B40F2F}"/>
          </ac:spMkLst>
        </pc:spChg>
        <pc:spChg chg="add del mod">
          <ac:chgData name="GALEAZZI MARGHERITA" userId="bc5d31d5-ae9c-45ef-a3cb-941882bb54ec" providerId="ADAL" clId="{96AE565C-B3F3-4ABC-A9BB-ECEF58C43F91}" dt="2023-06-06T04:44:12.663" v="795"/>
          <ac:spMkLst>
            <pc:docMk/>
            <pc:sldMk cId="3303243515" sldId="257"/>
            <ac:spMk id="10" creationId="{EBD14623-2F4D-358A-6AEC-AC6A5E906E84}"/>
          </ac:spMkLst>
        </pc:spChg>
        <pc:spChg chg="add del mod">
          <ac:chgData name="GALEAZZI MARGHERITA" userId="bc5d31d5-ae9c-45ef-a3cb-941882bb54ec" providerId="ADAL" clId="{96AE565C-B3F3-4ABC-A9BB-ECEF58C43F91}" dt="2023-06-06T04:44:12.663" v="795"/>
          <ac:spMkLst>
            <pc:docMk/>
            <pc:sldMk cId="3303243515" sldId="257"/>
            <ac:spMk id="11" creationId="{EDDC29D9-7213-571E-B854-25769F2E7347}"/>
          </ac:spMkLst>
        </pc:spChg>
        <pc:spChg chg="add mod">
          <ac:chgData name="GALEAZZI MARGHERITA" userId="bc5d31d5-ae9c-45ef-a3cb-941882bb54ec" providerId="ADAL" clId="{96AE565C-B3F3-4ABC-A9BB-ECEF58C43F91}" dt="2023-06-06T04:47:46.589" v="911" actId="27636"/>
          <ac:spMkLst>
            <pc:docMk/>
            <pc:sldMk cId="3303243515" sldId="257"/>
            <ac:spMk id="15" creationId="{A86E2E66-90DC-663C-58B4-1CF702B329BA}"/>
          </ac:spMkLst>
        </pc:spChg>
        <pc:spChg chg="add mod">
          <ac:chgData name="GALEAZZI MARGHERITA" userId="bc5d31d5-ae9c-45ef-a3cb-941882bb54ec" providerId="ADAL" clId="{96AE565C-B3F3-4ABC-A9BB-ECEF58C43F91}" dt="2023-06-06T04:44:18.832" v="796"/>
          <ac:spMkLst>
            <pc:docMk/>
            <pc:sldMk cId="3303243515" sldId="257"/>
            <ac:spMk id="16" creationId="{05957AD4-A779-5C14-9A5D-D7B75384924D}"/>
          </ac:spMkLst>
        </pc:spChg>
        <pc:spChg chg="add mod">
          <ac:chgData name="GALEAZZI MARGHERITA" userId="bc5d31d5-ae9c-45ef-a3cb-941882bb54ec" providerId="ADAL" clId="{96AE565C-B3F3-4ABC-A9BB-ECEF58C43F91}" dt="2023-06-06T04:44:18.832" v="796"/>
          <ac:spMkLst>
            <pc:docMk/>
            <pc:sldMk cId="3303243515" sldId="257"/>
            <ac:spMk id="17" creationId="{F09E2FF3-2839-B930-881B-CE62E913ED6D}"/>
          </ac:spMkLst>
        </pc:spChg>
        <pc:spChg chg="add mod">
          <ac:chgData name="GALEAZZI MARGHERITA" userId="bc5d31d5-ae9c-45ef-a3cb-941882bb54ec" providerId="ADAL" clId="{96AE565C-B3F3-4ABC-A9BB-ECEF58C43F91}" dt="2023-06-06T04:44:18.832" v="796"/>
          <ac:spMkLst>
            <pc:docMk/>
            <pc:sldMk cId="3303243515" sldId="257"/>
            <ac:spMk id="18" creationId="{4A9D71E0-E237-1D9F-2E2F-F729B1272AFB}"/>
          </ac:spMkLst>
        </pc:spChg>
        <pc:spChg chg="add mod">
          <ac:chgData name="GALEAZZI MARGHERITA" userId="bc5d31d5-ae9c-45ef-a3cb-941882bb54ec" providerId="ADAL" clId="{96AE565C-B3F3-4ABC-A9BB-ECEF58C43F91}" dt="2023-06-06T04:47:27.008" v="905" actId="1076"/>
          <ac:spMkLst>
            <pc:docMk/>
            <pc:sldMk cId="3303243515" sldId="257"/>
            <ac:spMk id="19" creationId="{E4C783D0-2208-C200-570D-030ED2BED67C}"/>
          </ac:spMkLst>
        </pc:spChg>
        <pc:spChg chg="add mod">
          <ac:chgData name="GALEAZZI MARGHERITA" userId="bc5d31d5-ae9c-45ef-a3cb-941882bb54ec" providerId="ADAL" clId="{96AE565C-B3F3-4ABC-A9BB-ECEF58C43F91}" dt="2023-06-06T04:44:18.832" v="796"/>
          <ac:spMkLst>
            <pc:docMk/>
            <pc:sldMk cId="3303243515" sldId="257"/>
            <ac:spMk id="22" creationId="{A8F76195-CB9E-9EAE-4559-85AD6D7D2AE7}"/>
          </ac:spMkLst>
        </pc:spChg>
        <pc:spChg chg="add mod">
          <ac:chgData name="GALEAZZI MARGHERITA" userId="bc5d31d5-ae9c-45ef-a3cb-941882bb54ec" providerId="ADAL" clId="{96AE565C-B3F3-4ABC-A9BB-ECEF58C43F91}" dt="2023-06-06T04:44:18.832" v="796"/>
          <ac:spMkLst>
            <pc:docMk/>
            <pc:sldMk cId="3303243515" sldId="257"/>
            <ac:spMk id="23" creationId="{69A0D8DB-8C65-7600-78F3-6D5B3F0DDCD4}"/>
          </ac:spMkLst>
        </pc:spChg>
        <pc:spChg chg="add mod ord">
          <ac:chgData name="GALEAZZI MARGHERITA" userId="bc5d31d5-ae9c-45ef-a3cb-941882bb54ec" providerId="ADAL" clId="{96AE565C-B3F3-4ABC-A9BB-ECEF58C43F91}" dt="2023-06-06T04:44:51.212" v="809" actId="166"/>
          <ac:spMkLst>
            <pc:docMk/>
            <pc:sldMk cId="3303243515" sldId="257"/>
            <ac:spMk id="24" creationId="{5E7FDB45-0534-03B4-F71C-9A9611B68067}"/>
          </ac:spMkLst>
        </pc:spChg>
        <pc:spChg chg="add mod">
          <ac:chgData name="GALEAZZI MARGHERITA" userId="bc5d31d5-ae9c-45ef-a3cb-941882bb54ec" providerId="ADAL" clId="{96AE565C-B3F3-4ABC-A9BB-ECEF58C43F91}" dt="2023-06-06T04:45:11.137" v="812"/>
          <ac:spMkLst>
            <pc:docMk/>
            <pc:sldMk cId="3303243515" sldId="257"/>
            <ac:spMk id="25" creationId="{8562D17F-212B-E43C-98E8-8ED971A6C647}"/>
          </ac:spMkLst>
        </pc:spChg>
        <pc:spChg chg="add del mod">
          <ac:chgData name="GALEAZZI MARGHERITA" userId="bc5d31d5-ae9c-45ef-a3cb-941882bb54ec" providerId="ADAL" clId="{96AE565C-B3F3-4ABC-A9BB-ECEF58C43F91}" dt="2023-06-06T04:45:22.078" v="818"/>
          <ac:spMkLst>
            <pc:docMk/>
            <pc:sldMk cId="3303243515" sldId="257"/>
            <ac:spMk id="26" creationId="{D2AE2AE2-732C-95BE-B154-4A762FAC8BED}"/>
          </ac:spMkLst>
        </pc:spChg>
        <pc:spChg chg="add mod">
          <ac:chgData name="GALEAZZI MARGHERITA" userId="bc5d31d5-ae9c-45ef-a3cb-941882bb54ec" providerId="ADAL" clId="{96AE565C-B3F3-4ABC-A9BB-ECEF58C43F91}" dt="2023-06-06T04:47:53.367" v="913" actId="14100"/>
          <ac:spMkLst>
            <pc:docMk/>
            <pc:sldMk cId="3303243515" sldId="257"/>
            <ac:spMk id="28" creationId="{721B5BFC-A6C6-982F-CCDE-E1C328529F79}"/>
          </ac:spMkLst>
        </pc:spChg>
        <pc:grpChg chg="add del mod topLvl">
          <ac:chgData name="GALEAZZI MARGHERITA" userId="bc5d31d5-ae9c-45ef-a3cb-941882bb54ec" providerId="ADAL" clId="{96AE565C-B3F3-4ABC-A9BB-ECEF58C43F91}" dt="2023-06-05T18:10:43.524" v="586" actId="165"/>
          <ac:grpSpMkLst>
            <pc:docMk/>
            <pc:sldMk cId="3303243515" sldId="257"/>
            <ac:grpSpMk id="7" creationId="{507839FB-A7FE-EDD5-B211-A4657B27B5D1}"/>
          </ac:grpSpMkLst>
        </pc:grpChg>
        <pc:grpChg chg="add del mod">
          <ac:chgData name="GALEAZZI MARGHERITA" userId="bc5d31d5-ae9c-45ef-a3cb-941882bb54ec" providerId="ADAL" clId="{96AE565C-B3F3-4ABC-A9BB-ECEF58C43F91}" dt="2023-06-05T18:10:02.138" v="580" actId="165"/>
          <ac:grpSpMkLst>
            <pc:docMk/>
            <pc:sldMk cId="3303243515" sldId="257"/>
            <ac:grpSpMk id="8" creationId="{F09C41FF-C00A-34B4-3D8E-961C6290072A}"/>
          </ac:grpSpMkLst>
        </pc:grpChg>
        <pc:grpChg chg="add del mod">
          <ac:chgData name="GALEAZZI MARGHERITA" userId="bc5d31d5-ae9c-45ef-a3cb-941882bb54ec" providerId="ADAL" clId="{96AE565C-B3F3-4ABC-A9BB-ECEF58C43F91}" dt="2023-06-05T18:10:30.776" v="584" actId="165"/>
          <ac:grpSpMkLst>
            <pc:docMk/>
            <pc:sldMk cId="3303243515" sldId="257"/>
            <ac:grpSpMk id="9" creationId="{CCB22E51-F25C-33AF-D692-1340094DF507}"/>
          </ac:grpSpMkLst>
        </pc:grpChg>
        <pc:grpChg chg="add del mod">
          <ac:chgData name="GALEAZZI MARGHERITA" userId="bc5d31d5-ae9c-45ef-a3cb-941882bb54ec" providerId="ADAL" clId="{96AE565C-B3F3-4ABC-A9BB-ECEF58C43F91}" dt="2023-06-05T18:11:33.425" v="597" actId="478"/>
          <ac:grpSpMkLst>
            <pc:docMk/>
            <pc:sldMk cId="3303243515" sldId="257"/>
            <ac:grpSpMk id="10" creationId="{4EC5E36E-91D2-71C4-BD08-5A04BA5A9B86}"/>
          </ac:grpSpMkLst>
        </pc:grpChg>
        <pc:grpChg chg="add del mod">
          <ac:chgData name="GALEAZZI MARGHERITA" userId="bc5d31d5-ae9c-45ef-a3cb-941882bb54ec" providerId="ADAL" clId="{96AE565C-B3F3-4ABC-A9BB-ECEF58C43F91}" dt="2023-06-06T04:43:37.107" v="786" actId="478"/>
          <ac:grpSpMkLst>
            <pc:docMk/>
            <pc:sldMk cId="3303243515" sldId="257"/>
            <ac:grpSpMk id="13" creationId="{BCAC3E1D-9021-52B4-0D08-944A262932CD}"/>
          </ac:grpSpMkLst>
        </pc:grpChg>
        <pc:graphicFrameChg chg="add mod topLvl modGraphic">
          <ac:chgData name="GALEAZZI MARGHERITA" userId="bc5d31d5-ae9c-45ef-a3cb-941882bb54ec" providerId="ADAL" clId="{96AE565C-B3F3-4ABC-A9BB-ECEF58C43F91}" dt="2023-06-06T04:43:43.199" v="789" actId="1076"/>
          <ac:graphicFrameMkLst>
            <pc:docMk/>
            <pc:sldMk cId="3303243515" sldId="257"/>
            <ac:graphicFrameMk id="3" creationId="{106F7EC8-F673-563C-C99D-6EAB814EB507}"/>
          </ac:graphicFrameMkLst>
        </pc:graphicFrameChg>
        <pc:picChg chg="add del mod">
          <ac:chgData name="GALEAZZI MARGHERITA" userId="bc5d31d5-ae9c-45ef-a3cb-941882bb54ec" providerId="ADAL" clId="{96AE565C-B3F3-4ABC-A9BB-ECEF58C43F91}" dt="2023-06-06T04:42:16.221" v="766"/>
          <ac:picMkLst>
            <pc:docMk/>
            <pc:sldMk cId="3303243515" sldId="257"/>
            <ac:picMk id="4" creationId="{EBA8512B-965F-7CB7-FFB7-CC6DED1A1453}"/>
          </ac:picMkLst>
        </pc:picChg>
        <pc:picChg chg="add del mod">
          <ac:chgData name="GALEAZZI MARGHERITA" userId="bc5d31d5-ae9c-45ef-a3cb-941882bb54ec" providerId="ADAL" clId="{96AE565C-B3F3-4ABC-A9BB-ECEF58C43F91}" dt="2023-06-06T04:42:51.942" v="775"/>
          <ac:picMkLst>
            <pc:docMk/>
            <pc:sldMk cId="3303243515" sldId="257"/>
            <ac:picMk id="7" creationId="{0BB0B310-3A79-E3FC-7C2E-7359246CCC2E}"/>
          </ac:picMkLst>
        </pc:picChg>
        <pc:picChg chg="add del mod">
          <ac:chgData name="GALEAZZI MARGHERITA" userId="bc5d31d5-ae9c-45ef-a3cb-941882bb54ec" providerId="ADAL" clId="{96AE565C-B3F3-4ABC-A9BB-ECEF58C43F91}" dt="2023-06-06T04:43:16.825" v="782"/>
          <ac:picMkLst>
            <pc:docMk/>
            <pc:sldMk cId="3303243515" sldId="257"/>
            <ac:picMk id="8" creationId="{6C08F988-89C9-EF87-919D-0F9F67F9B612}"/>
          </ac:picMkLst>
        </pc:picChg>
        <pc:picChg chg="add mod">
          <ac:chgData name="GALEAZZI MARGHERITA" userId="bc5d31d5-ae9c-45ef-a3cb-941882bb54ec" providerId="ADAL" clId="{96AE565C-B3F3-4ABC-A9BB-ECEF58C43F91}" dt="2023-06-06T04:45:41.434" v="823" actId="1076"/>
          <ac:picMkLst>
            <pc:docMk/>
            <pc:sldMk cId="3303243515" sldId="257"/>
            <ac:picMk id="9" creationId="{AB7AA124-F1CB-2922-1CB6-B7BAC81519DA}"/>
          </ac:picMkLst>
        </pc:picChg>
        <pc:picChg chg="add del mod topLvl">
          <ac:chgData name="GALEAZZI MARGHERITA" userId="bc5d31d5-ae9c-45ef-a3cb-941882bb54ec" providerId="ADAL" clId="{96AE565C-B3F3-4ABC-A9BB-ECEF58C43F91}" dt="2023-06-06T04:43:37.107" v="786" actId="478"/>
          <ac:picMkLst>
            <pc:docMk/>
            <pc:sldMk cId="3303243515" sldId="257"/>
            <ac:picMk id="12" creationId="{D2256010-68FA-CA51-1340-3E9EB2440B7F}"/>
          </ac:picMkLst>
        </pc:picChg>
        <pc:picChg chg="add del mod">
          <ac:chgData name="GALEAZZI MARGHERITA" userId="bc5d31d5-ae9c-45ef-a3cb-941882bb54ec" providerId="ADAL" clId="{96AE565C-B3F3-4ABC-A9BB-ECEF58C43F91}" dt="2023-06-06T04:45:09.780" v="811" actId="478"/>
          <ac:picMkLst>
            <pc:docMk/>
            <pc:sldMk cId="3303243515" sldId="257"/>
            <ac:picMk id="14" creationId="{C2366DDC-BE3E-5947-571F-73AFD8090DCE}"/>
          </ac:picMkLst>
        </pc:picChg>
        <pc:picChg chg="add mod">
          <ac:chgData name="GALEAZZI MARGHERITA" userId="bc5d31d5-ae9c-45ef-a3cb-941882bb54ec" providerId="ADAL" clId="{96AE565C-B3F3-4ABC-A9BB-ECEF58C43F91}" dt="2023-06-06T04:44:18.832" v="796"/>
          <ac:picMkLst>
            <pc:docMk/>
            <pc:sldMk cId="3303243515" sldId="257"/>
            <ac:picMk id="20" creationId="{5A540A66-541B-0A63-B4F4-0AD013BD02B0}"/>
          </ac:picMkLst>
        </pc:picChg>
        <pc:picChg chg="add mod">
          <ac:chgData name="GALEAZZI MARGHERITA" userId="bc5d31d5-ae9c-45ef-a3cb-941882bb54ec" providerId="ADAL" clId="{96AE565C-B3F3-4ABC-A9BB-ECEF58C43F91}" dt="2023-06-06T04:44:18.832" v="796"/>
          <ac:picMkLst>
            <pc:docMk/>
            <pc:sldMk cId="3303243515" sldId="257"/>
            <ac:picMk id="21" creationId="{197F7122-7F92-F935-E6CB-C79C80972AED}"/>
          </ac:picMkLst>
        </pc:picChg>
        <pc:picChg chg="add del">
          <ac:chgData name="GALEAZZI MARGHERITA" userId="bc5d31d5-ae9c-45ef-a3cb-941882bb54ec" providerId="ADAL" clId="{96AE565C-B3F3-4ABC-A9BB-ECEF58C43F91}" dt="2023-06-06T04:45:24.013" v="820" actId="478"/>
          <ac:picMkLst>
            <pc:docMk/>
            <pc:sldMk cId="3303243515" sldId="257"/>
            <ac:picMk id="27" creationId="{819F2E3E-8595-1A59-2F44-70B87908F2F3}"/>
          </ac:picMkLst>
        </pc:picChg>
      </pc:sldChg>
      <pc:sldChg chg="addSp delSp modSp del mod modTransition modClrScheme chgLayout">
        <pc:chgData name="GALEAZZI MARGHERITA" userId="bc5d31d5-ae9c-45ef-a3cb-941882bb54ec" providerId="ADAL" clId="{96AE565C-B3F3-4ABC-A9BB-ECEF58C43F91}" dt="2023-06-06T06:14:33.264" v="1126" actId="2696"/>
        <pc:sldMkLst>
          <pc:docMk/>
          <pc:sldMk cId="1018661097" sldId="258"/>
        </pc:sldMkLst>
        <pc:spChg chg="mod ord">
          <ac:chgData name="GALEAZZI MARGHERITA" userId="bc5d31d5-ae9c-45ef-a3cb-941882bb54ec" providerId="ADAL" clId="{96AE565C-B3F3-4ABC-A9BB-ECEF58C43F91}" dt="2023-06-05T18:14:33.424" v="620" actId="700"/>
          <ac:spMkLst>
            <pc:docMk/>
            <pc:sldMk cId="1018661097" sldId="258"/>
            <ac:spMk id="2" creationId="{03407F02-2292-3FE9-F71C-8D0B803FF426}"/>
          </ac:spMkLst>
        </pc:spChg>
        <pc:spChg chg="del mod">
          <ac:chgData name="GALEAZZI MARGHERITA" userId="bc5d31d5-ae9c-45ef-a3cb-941882bb54ec" providerId="ADAL" clId="{96AE565C-B3F3-4ABC-A9BB-ECEF58C43F91}" dt="2023-06-05T18:13:59.929" v="614" actId="478"/>
          <ac:spMkLst>
            <pc:docMk/>
            <pc:sldMk cId="1018661097" sldId="258"/>
            <ac:spMk id="3" creationId="{474B543D-A236-013D-C577-51D905E28023}"/>
          </ac:spMkLst>
        </pc:spChg>
        <pc:spChg chg="mod topLvl">
          <ac:chgData name="GALEAZZI MARGHERITA" userId="bc5d31d5-ae9c-45ef-a3cb-941882bb54ec" providerId="ADAL" clId="{96AE565C-B3F3-4ABC-A9BB-ECEF58C43F91}" dt="2023-06-06T06:09:08.323" v="1042" actId="165"/>
          <ac:spMkLst>
            <pc:docMk/>
            <pc:sldMk cId="1018661097" sldId="258"/>
            <ac:spMk id="6" creationId="{35C3F1B4-B02B-AAED-303F-418752D8B765}"/>
          </ac:spMkLst>
        </pc:spChg>
        <pc:spChg chg="add del mod">
          <ac:chgData name="GALEAZZI MARGHERITA" userId="bc5d31d5-ae9c-45ef-a3cb-941882bb54ec" providerId="ADAL" clId="{96AE565C-B3F3-4ABC-A9BB-ECEF58C43F91}" dt="2023-06-05T18:14:03.751" v="615" actId="478"/>
          <ac:spMkLst>
            <pc:docMk/>
            <pc:sldMk cId="1018661097" sldId="258"/>
            <ac:spMk id="6" creationId="{4CED0A73-9406-604B-ED2D-5883F138F1A8}"/>
          </ac:spMkLst>
        </pc:spChg>
        <pc:spChg chg="add del mod">
          <ac:chgData name="GALEAZZI MARGHERITA" userId="bc5d31d5-ae9c-45ef-a3cb-941882bb54ec" providerId="ADAL" clId="{96AE565C-B3F3-4ABC-A9BB-ECEF58C43F91}" dt="2023-06-05T18:20:41.149" v="673" actId="478"/>
          <ac:spMkLst>
            <pc:docMk/>
            <pc:sldMk cId="1018661097" sldId="258"/>
            <ac:spMk id="7" creationId="{406BCA86-720B-3155-E095-E9BCF7320281}"/>
          </ac:spMkLst>
        </pc:spChg>
        <pc:spChg chg="mod topLvl">
          <ac:chgData name="GALEAZZI MARGHERITA" userId="bc5d31d5-ae9c-45ef-a3cb-941882bb54ec" providerId="ADAL" clId="{96AE565C-B3F3-4ABC-A9BB-ECEF58C43F91}" dt="2023-06-06T06:09:19.762" v="1043" actId="14100"/>
          <ac:spMkLst>
            <pc:docMk/>
            <pc:sldMk cId="1018661097" sldId="258"/>
            <ac:spMk id="7" creationId="{C7FA02CA-E22D-BF5E-898B-DAFBC497705B}"/>
          </ac:spMkLst>
        </pc:spChg>
        <pc:spChg chg="mod topLvl">
          <ac:chgData name="GALEAZZI MARGHERITA" userId="bc5d31d5-ae9c-45ef-a3cb-941882bb54ec" providerId="ADAL" clId="{96AE565C-B3F3-4ABC-A9BB-ECEF58C43F91}" dt="2023-06-06T06:09:08.323" v="1042" actId="165"/>
          <ac:spMkLst>
            <pc:docMk/>
            <pc:sldMk cId="1018661097" sldId="258"/>
            <ac:spMk id="8" creationId="{0DA914F0-037D-AD29-3C1D-BE588FB58ADA}"/>
          </ac:spMkLst>
        </pc:spChg>
        <pc:spChg chg="add del mod ord">
          <ac:chgData name="GALEAZZI MARGHERITA" userId="bc5d31d5-ae9c-45ef-a3cb-941882bb54ec" providerId="ADAL" clId="{96AE565C-B3F3-4ABC-A9BB-ECEF58C43F91}" dt="2023-06-05T18:22:59.904" v="695"/>
          <ac:spMkLst>
            <pc:docMk/>
            <pc:sldMk cId="1018661097" sldId="258"/>
            <ac:spMk id="8" creationId="{45FBB8DC-6C40-AC84-8281-58248122CB7C}"/>
          </ac:spMkLst>
        </pc:spChg>
        <pc:spChg chg="mod ord topLvl">
          <ac:chgData name="GALEAZZI MARGHERITA" userId="bc5d31d5-ae9c-45ef-a3cb-941882bb54ec" providerId="ADAL" clId="{96AE565C-B3F3-4ABC-A9BB-ECEF58C43F91}" dt="2023-06-06T06:13:51.694" v="1123" actId="167"/>
          <ac:spMkLst>
            <pc:docMk/>
            <pc:sldMk cId="1018661097" sldId="258"/>
            <ac:spMk id="9" creationId="{2BF9BD4B-B14D-BC85-FEC2-C0E857F1B8A7}"/>
          </ac:spMkLst>
        </pc:spChg>
        <pc:spChg chg="add del mod">
          <ac:chgData name="GALEAZZI MARGHERITA" userId="bc5d31d5-ae9c-45ef-a3cb-941882bb54ec" providerId="ADAL" clId="{96AE565C-B3F3-4ABC-A9BB-ECEF58C43F91}" dt="2023-06-05T18:22:59.904" v="695"/>
          <ac:spMkLst>
            <pc:docMk/>
            <pc:sldMk cId="1018661097" sldId="258"/>
            <ac:spMk id="9" creationId="{70371A3D-03CA-D501-06AD-07F6F2B90935}"/>
          </ac:spMkLst>
        </pc:spChg>
        <pc:spChg chg="mod ord">
          <ac:chgData name="GALEAZZI MARGHERITA" userId="bc5d31d5-ae9c-45ef-a3cb-941882bb54ec" providerId="ADAL" clId="{96AE565C-B3F3-4ABC-A9BB-ECEF58C43F91}" dt="2023-06-05T18:23:24.481" v="700" actId="167"/>
          <ac:spMkLst>
            <pc:docMk/>
            <pc:sldMk cId="1018661097" sldId="258"/>
            <ac:spMk id="10" creationId="{B9424383-FDAA-022B-7D8C-070EBC144CAC}"/>
          </ac:spMkLst>
        </pc:spChg>
        <pc:spChg chg="mod ord topLvl">
          <ac:chgData name="GALEAZZI MARGHERITA" userId="bc5d31d5-ae9c-45ef-a3cb-941882bb54ec" providerId="ADAL" clId="{96AE565C-B3F3-4ABC-A9BB-ECEF58C43F91}" dt="2023-06-06T06:13:51.694" v="1123" actId="167"/>
          <ac:spMkLst>
            <pc:docMk/>
            <pc:sldMk cId="1018661097" sldId="258"/>
            <ac:spMk id="11" creationId="{37E25FFB-4DCF-A7F1-23B8-A797594D9B0C}"/>
          </ac:spMkLst>
        </pc:spChg>
        <pc:spChg chg="del mod topLvl">
          <ac:chgData name="GALEAZZI MARGHERITA" userId="bc5d31d5-ae9c-45ef-a3cb-941882bb54ec" providerId="ADAL" clId="{96AE565C-B3F3-4ABC-A9BB-ECEF58C43F91}" dt="2023-06-06T06:13:19.291" v="1111" actId="478"/>
          <ac:spMkLst>
            <pc:docMk/>
            <pc:sldMk cId="1018661097" sldId="258"/>
            <ac:spMk id="12" creationId="{3CA21888-ECA3-6771-8785-59FB6666EC74}"/>
          </ac:spMkLst>
        </pc:spChg>
        <pc:spChg chg="del mod topLvl">
          <ac:chgData name="GALEAZZI MARGHERITA" userId="bc5d31d5-ae9c-45ef-a3cb-941882bb54ec" providerId="ADAL" clId="{96AE565C-B3F3-4ABC-A9BB-ECEF58C43F91}" dt="2023-06-06T06:13:19.291" v="1111" actId="478"/>
          <ac:spMkLst>
            <pc:docMk/>
            <pc:sldMk cId="1018661097" sldId="258"/>
            <ac:spMk id="13" creationId="{2F7B494E-22C7-4B7B-91CB-0573C517E231}"/>
          </ac:spMkLst>
        </pc:spChg>
        <pc:spChg chg="del mod topLvl">
          <ac:chgData name="GALEAZZI MARGHERITA" userId="bc5d31d5-ae9c-45ef-a3cb-941882bb54ec" providerId="ADAL" clId="{96AE565C-B3F3-4ABC-A9BB-ECEF58C43F91}" dt="2023-06-06T06:13:19.291" v="1111" actId="478"/>
          <ac:spMkLst>
            <pc:docMk/>
            <pc:sldMk cId="1018661097" sldId="258"/>
            <ac:spMk id="15" creationId="{5AB5D8F0-22C3-6C2C-86F2-EA13C427909F}"/>
          </ac:spMkLst>
        </pc:spChg>
        <pc:spChg chg="del mod topLvl">
          <ac:chgData name="GALEAZZI MARGHERITA" userId="bc5d31d5-ae9c-45ef-a3cb-941882bb54ec" providerId="ADAL" clId="{96AE565C-B3F3-4ABC-A9BB-ECEF58C43F91}" dt="2023-06-06T06:13:19.291" v="1111" actId="478"/>
          <ac:spMkLst>
            <pc:docMk/>
            <pc:sldMk cId="1018661097" sldId="258"/>
            <ac:spMk id="17" creationId="{443B064A-EF33-D30B-C702-FA555AF525FE}"/>
          </ac:spMkLst>
        </pc:spChg>
        <pc:grpChg chg="del mod">
          <ac:chgData name="GALEAZZI MARGHERITA" userId="bc5d31d5-ae9c-45ef-a3cb-941882bb54ec" providerId="ADAL" clId="{96AE565C-B3F3-4ABC-A9BB-ECEF58C43F91}" dt="2023-06-06T06:09:08.323" v="1042" actId="165"/>
          <ac:grpSpMkLst>
            <pc:docMk/>
            <pc:sldMk cId="1018661097" sldId="258"/>
            <ac:grpSpMk id="5" creationId="{667CCDBA-A830-E14E-EAF3-B9E6DEEBF5E1}"/>
          </ac:grpSpMkLst>
        </pc:grpChg>
        <pc:graphicFrameChg chg="add mod modGraphic">
          <ac:chgData name="GALEAZZI MARGHERITA" userId="bc5d31d5-ae9c-45ef-a3cb-941882bb54ec" providerId="ADAL" clId="{96AE565C-B3F3-4ABC-A9BB-ECEF58C43F91}" dt="2023-06-06T06:03:58.908" v="995" actId="1076"/>
          <ac:graphicFrameMkLst>
            <pc:docMk/>
            <pc:sldMk cId="1018661097" sldId="258"/>
            <ac:graphicFrameMk id="3" creationId="{035F81BD-399F-D6BF-CFAF-595A92A3780F}"/>
          </ac:graphicFrameMkLst>
        </pc:graphicFrameChg>
        <pc:graphicFrameChg chg="add del mod modGraphic">
          <ac:chgData name="GALEAZZI MARGHERITA" userId="bc5d31d5-ae9c-45ef-a3cb-941882bb54ec" providerId="ADAL" clId="{96AE565C-B3F3-4ABC-A9BB-ECEF58C43F91}" dt="2023-06-06T06:07:29.449" v="1020" actId="18245"/>
          <ac:graphicFrameMkLst>
            <pc:docMk/>
            <pc:sldMk cId="1018661097" sldId="258"/>
            <ac:graphicFrameMk id="4" creationId="{1E5F5ECF-9701-E9ED-0AF8-B0AA333D4842}"/>
          </ac:graphicFrameMkLst>
        </pc:graphicFrameChg>
        <pc:picChg chg="add del mod">
          <ac:chgData name="GALEAZZI MARGHERITA" userId="bc5d31d5-ae9c-45ef-a3cb-941882bb54ec" providerId="ADAL" clId="{96AE565C-B3F3-4ABC-A9BB-ECEF58C43F91}" dt="2023-06-05T18:25:17.340" v="730" actId="478"/>
          <ac:picMkLst>
            <pc:docMk/>
            <pc:sldMk cId="1018661097" sldId="258"/>
            <ac:picMk id="12" creationId="{08CB5E32-6EC9-2EBA-2924-7633BD5A7973}"/>
          </ac:picMkLst>
        </pc:picChg>
        <pc:picChg chg="add del mod">
          <ac:chgData name="GALEAZZI MARGHERITA" userId="bc5d31d5-ae9c-45ef-a3cb-941882bb54ec" providerId="ADAL" clId="{96AE565C-B3F3-4ABC-A9BB-ECEF58C43F91}" dt="2023-06-06T06:13:19.291" v="1111" actId="478"/>
          <ac:picMkLst>
            <pc:docMk/>
            <pc:sldMk cId="1018661097" sldId="258"/>
            <ac:picMk id="14" creationId="{E32B7566-5004-3970-035B-8EB51AC16A25}"/>
          </ac:picMkLst>
        </pc:picChg>
        <pc:picChg chg="add mod ord">
          <ac:chgData name="GALEAZZI MARGHERITA" userId="bc5d31d5-ae9c-45ef-a3cb-941882bb54ec" providerId="ADAL" clId="{96AE565C-B3F3-4ABC-A9BB-ECEF58C43F91}" dt="2023-06-06T06:13:51.694" v="1123" actId="167"/>
          <ac:picMkLst>
            <pc:docMk/>
            <pc:sldMk cId="1018661097" sldId="258"/>
            <ac:picMk id="16" creationId="{B0EBA0C4-5A2A-07B6-7622-A513D291F052}"/>
          </ac:picMkLst>
        </pc:picChg>
        <pc:picChg chg="add del mod">
          <ac:chgData name="GALEAZZI MARGHERITA" userId="bc5d31d5-ae9c-45ef-a3cb-941882bb54ec" providerId="ADAL" clId="{96AE565C-B3F3-4ABC-A9BB-ECEF58C43F91}" dt="2023-06-06T06:13:19.291" v="1111" actId="478"/>
          <ac:picMkLst>
            <pc:docMk/>
            <pc:sldMk cId="1018661097" sldId="258"/>
            <ac:picMk id="18" creationId="{5880F367-1989-8739-5939-3815F23EDB0B}"/>
          </ac:picMkLst>
        </pc:picChg>
        <pc:picChg chg="add mod">
          <ac:chgData name="GALEAZZI MARGHERITA" userId="bc5d31d5-ae9c-45ef-a3cb-941882bb54ec" providerId="ADAL" clId="{96AE565C-B3F3-4ABC-A9BB-ECEF58C43F91}" dt="2023-06-05T18:27:05.728" v="753" actId="207"/>
          <ac:picMkLst>
            <pc:docMk/>
            <pc:sldMk cId="1018661097" sldId="258"/>
            <ac:picMk id="20" creationId="{0B9BCC59-FE5D-B4FE-F53D-BA3AB1F0163F}"/>
          </ac:picMkLst>
        </pc:picChg>
      </pc:sldChg>
      <pc:sldChg chg="addSp delSp modSp mod modTransition">
        <pc:chgData name="GALEAZZI MARGHERITA" userId="bc5d31d5-ae9c-45ef-a3cb-941882bb54ec" providerId="ADAL" clId="{96AE565C-B3F3-4ABC-A9BB-ECEF58C43F91}" dt="2023-06-13T09:36:09.413" v="2166" actId="207"/>
        <pc:sldMkLst>
          <pc:docMk/>
          <pc:sldMk cId="2011480890" sldId="259"/>
        </pc:sldMkLst>
        <pc:spChg chg="add del mod">
          <ac:chgData name="GALEAZZI MARGHERITA" userId="bc5d31d5-ae9c-45ef-a3cb-941882bb54ec" providerId="ADAL" clId="{96AE565C-B3F3-4ABC-A9BB-ECEF58C43F91}" dt="2023-06-06T06:32:27.115" v="1247" actId="478"/>
          <ac:spMkLst>
            <pc:docMk/>
            <pc:sldMk cId="2011480890" sldId="259"/>
            <ac:spMk id="2" creationId="{08D524A2-2404-9A54-0957-DBDB80CEDB3E}"/>
          </ac:spMkLst>
        </pc:spChg>
        <pc:spChg chg="mod">
          <ac:chgData name="GALEAZZI MARGHERITA" userId="bc5d31d5-ae9c-45ef-a3cb-941882bb54ec" providerId="ADAL" clId="{96AE565C-B3F3-4ABC-A9BB-ECEF58C43F91}" dt="2023-06-06T06:31:31.377" v="1245"/>
          <ac:spMkLst>
            <pc:docMk/>
            <pc:sldMk cId="2011480890" sldId="259"/>
            <ac:spMk id="5" creationId="{1074798E-5C11-CDB3-4773-A34E494E2D0E}"/>
          </ac:spMkLst>
        </pc:spChg>
        <pc:spChg chg="mod">
          <ac:chgData name="GALEAZZI MARGHERITA" userId="bc5d31d5-ae9c-45ef-a3cb-941882bb54ec" providerId="ADAL" clId="{96AE565C-B3F3-4ABC-A9BB-ECEF58C43F91}" dt="2023-06-06T06:31:31.377" v="1245"/>
          <ac:spMkLst>
            <pc:docMk/>
            <pc:sldMk cId="2011480890" sldId="259"/>
            <ac:spMk id="6" creationId="{268DDB15-C37F-DC14-F845-E8C0C7D8FE9F}"/>
          </ac:spMkLst>
        </pc:spChg>
        <pc:spChg chg="mod">
          <ac:chgData name="GALEAZZI MARGHERITA" userId="bc5d31d5-ae9c-45ef-a3cb-941882bb54ec" providerId="ADAL" clId="{96AE565C-B3F3-4ABC-A9BB-ECEF58C43F91}" dt="2023-06-06T06:31:31.377" v="1245"/>
          <ac:spMkLst>
            <pc:docMk/>
            <pc:sldMk cId="2011480890" sldId="259"/>
            <ac:spMk id="9" creationId="{EA3E658F-7F8A-0583-EB37-4458EA3ED800}"/>
          </ac:spMkLst>
        </pc:spChg>
        <pc:spChg chg="mod">
          <ac:chgData name="GALEAZZI MARGHERITA" userId="bc5d31d5-ae9c-45ef-a3cb-941882bb54ec" providerId="ADAL" clId="{96AE565C-B3F3-4ABC-A9BB-ECEF58C43F91}" dt="2023-06-06T06:31:31.377" v="1245"/>
          <ac:spMkLst>
            <pc:docMk/>
            <pc:sldMk cId="2011480890" sldId="259"/>
            <ac:spMk id="10" creationId="{09315D81-4C88-FDC2-96AE-7F872F3B7396}"/>
          </ac:spMkLst>
        </pc:spChg>
        <pc:spChg chg="mod">
          <ac:chgData name="GALEAZZI MARGHERITA" userId="bc5d31d5-ae9c-45ef-a3cb-941882bb54ec" providerId="ADAL" clId="{96AE565C-B3F3-4ABC-A9BB-ECEF58C43F91}" dt="2023-06-06T06:31:31.377" v="1245"/>
          <ac:spMkLst>
            <pc:docMk/>
            <pc:sldMk cId="2011480890" sldId="259"/>
            <ac:spMk id="13" creationId="{6798AB33-511A-B705-9518-5DD05A1EAC79}"/>
          </ac:spMkLst>
        </pc:spChg>
        <pc:spChg chg="mod">
          <ac:chgData name="GALEAZZI MARGHERITA" userId="bc5d31d5-ae9c-45ef-a3cb-941882bb54ec" providerId="ADAL" clId="{96AE565C-B3F3-4ABC-A9BB-ECEF58C43F91}" dt="2023-06-06T06:31:31.377" v="1245"/>
          <ac:spMkLst>
            <pc:docMk/>
            <pc:sldMk cId="2011480890" sldId="259"/>
            <ac:spMk id="14" creationId="{09BAB5E1-6E7A-17ED-F77E-52EC26F19FB4}"/>
          </ac:spMkLst>
        </pc:spChg>
        <pc:spChg chg="del">
          <ac:chgData name="GALEAZZI MARGHERITA" userId="bc5d31d5-ae9c-45ef-a3cb-941882bb54ec" providerId="ADAL" clId="{96AE565C-B3F3-4ABC-A9BB-ECEF58C43F91}" dt="2023-06-06T07:04:52.427" v="2088" actId="478"/>
          <ac:spMkLst>
            <pc:docMk/>
            <pc:sldMk cId="2011480890" sldId="259"/>
            <ac:spMk id="15" creationId="{7F85241D-C269-487B-9FC3-6FC98CC7BD15}"/>
          </ac:spMkLst>
        </pc:spChg>
        <pc:spChg chg="mod">
          <ac:chgData name="GALEAZZI MARGHERITA" userId="bc5d31d5-ae9c-45ef-a3cb-941882bb54ec" providerId="ADAL" clId="{96AE565C-B3F3-4ABC-A9BB-ECEF58C43F91}" dt="2023-06-13T09:36:09.413" v="2166" actId="207"/>
          <ac:spMkLst>
            <pc:docMk/>
            <pc:sldMk cId="2011480890" sldId="259"/>
            <ac:spMk id="17" creationId="{E27B8990-9A72-47E9-AC0A-F6EB302F4E5E}"/>
          </ac:spMkLst>
        </pc:spChg>
        <pc:spChg chg="mod">
          <ac:chgData name="GALEAZZI MARGHERITA" userId="bc5d31d5-ae9c-45ef-a3cb-941882bb54ec" providerId="ADAL" clId="{96AE565C-B3F3-4ABC-A9BB-ECEF58C43F91}" dt="2023-06-06T06:31:31.377" v="1245"/>
          <ac:spMkLst>
            <pc:docMk/>
            <pc:sldMk cId="2011480890" sldId="259"/>
            <ac:spMk id="19" creationId="{2C5A14F9-48A8-2F34-0509-12EC9A6F1973}"/>
          </ac:spMkLst>
        </pc:spChg>
        <pc:spChg chg="mod">
          <ac:chgData name="GALEAZZI MARGHERITA" userId="bc5d31d5-ae9c-45ef-a3cb-941882bb54ec" providerId="ADAL" clId="{96AE565C-B3F3-4ABC-A9BB-ECEF58C43F91}" dt="2023-06-06T06:31:31.377" v="1245"/>
          <ac:spMkLst>
            <pc:docMk/>
            <pc:sldMk cId="2011480890" sldId="259"/>
            <ac:spMk id="20" creationId="{E81E432C-58A6-CA80-4918-D2BB59424A9A}"/>
          </ac:spMkLst>
        </pc:spChg>
        <pc:grpChg chg="add mod">
          <ac:chgData name="GALEAZZI MARGHERITA" userId="bc5d31d5-ae9c-45ef-a3cb-941882bb54ec" providerId="ADAL" clId="{96AE565C-B3F3-4ABC-A9BB-ECEF58C43F91}" dt="2023-06-06T06:31:34.912" v="1246" actId="1076"/>
          <ac:grpSpMkLst>
            <pc:docMk/>
            <pc:sldMk cId="2011480890" sldId="259"/>
            <ac:grpSpMk id="4" creationId="{5FB0CDD1-88AF-A4CF-175D-92326B6D4F00}"/>
          </ac:grpSpMkLst>
        </pc:grpChg>
        <pc:grpChg chg="add mod">
          <ac:chgData name="GALEAZZI MARGHERITA" userId="bc5d31d5-ae9c-45ef-a3cb-941882bb54ec" providerId="ADAL" clId="{96AE565C-B3F3-4ABC-A9BB-ECEF58C43F91}" dt="2023-06-06T06:32:42.750" v="1434" actId="1038"/>
          <ac:grpSpMkLst>
            <pc:docMk/>
            <pc:sldMk cId="2011480890" sldId="259"/>
            <ac:grpSpMk id="8" creationId="{D0C6D317-EE89-DB67-DE26-F9F30C27B92E}"/>
          </ac:grpSpMkLst>
        </pc:grpChg>
        <pc:grpChg chg="add mod">
          <ac:chgData name="GALEAZZI MARGHERITA" userId="bc5d31d5-ae9c-45ef-a3cb-941882bb54ec" providerId="ADAL" clId="{96AE565C-B3F3-4ABC-A9BB-ECEF58C43F91}" dt="2023-06-06T06:32:52.254" v="1633" actId="1038"/>
          <ac:grpSpMkLst>
            <pc:docMk/>
            <pc:sldMk cId="2011480890" sldId="259"/>
            <ac:grpSpMk id="12" creationId="{6B129E99-CF6A-6440-169F-440ED3A46D4F}"/>
          </ac:grpSpMkLst>
        </pc:grpChg>
        <pc:grpChg chg="add mod">
          <ac:chgData name="GALEAZZI MARGHERITA" userId="bc5d31d5-ae9c-45ef-a3cb-941882bb54ec" providerId="ADAL" clId="{96AE565C-B3F3-4ABC-A9BB-ECEF58C43F91}" dt="2023-06-06T06:31:34.912" v="1246" actId="1076"/>
          <ac:grpSpMkLst>
            <pc:docMk/>
            <pc:sldMk cId="2011480890" sldId="259"/>
            <ac:grpSpMk id="18" creationId="{36C181A2-14BB-2A47-194B-7DF749E7A1A8}"/>
          </ac:grpSpMkLst>
        </pc:grpChg>
        <pc:picChg chg="add mod">
          <ac:chgData name="GALEAZZI MARGHERITA" userId="bc5d31d5-ae9c-45ef-a3cb-941882bb54ec" providerId="ADAL" clId="{96AE565C-B3F3-4ABC-A9BB-ECEF58C43F91}" dt="2023-06-05T16:10:47.504" v="487" actId="1076"/>
          <ac:picMkLst>
            <pc:docMk/>
            <pc:sldMk cId="2011480890" sldId="259"/>
            <ac:picMk id="3" creationId="{EF4864F4-C80D-1720-8BCE-C6C5575CF01D}"/>
          </ac:picMkLst>
        </pc:picChg>
        <pc:picChg chg="mod">
          <ac:chgData name="GALEAZZI MARGHERITA" userId="bc5d31d5-ae9c-45ef-a3cb-941882bb54ec" providerId="ADAL" clId="{96AE565C-B3F3-4ABC-A9BB-ECEF58C43F91}" dt="2023-06-06T06:31:31.377" v="1245"/>
          <ac:picMkLst>
            <pc:docMk/>
            <pc:sldMk cId="2011480890" sldId="259"/>
            <ac:picMk id="7" creationId="{E6096E66-D421-36F5-DA4D-B40A16DABEA4}"/>
          </ac:picMkLst>
        </pc:picChg>
        <pc:picChg chg="del">
          <ac:chgData name="GALEAZZI MARGHERITA" userId="bc5d31d5-ae9c-45ef-a3cb-941882bb54ec" providerId="ADAL" clId="{96AE565C-B3F3-4ABC-A9BB-ECEF58C43F91}" dt="2023-06-05T16:09:48.423" v="480" actId="478"/>
          <ac:picMkLst>
            <pc:docMk/>
            <pc:sldMk cId="2011480890" sldId="259"/>
            <ac:picMk id="10" creationId="{148FEA3D-804D-BEF7-4588-F5BE4C38A491}"/>
          </ac:picMkLst>
        </pc:picChg>
        <pc:picChg chg="mod">
          <ac:chgData name="GALEAZZI MARGHERITA" userId="bc5d31d5-ae9c-45ef-a3cb-941882bb54ec" providerId="ADAL" clId="{96AE565C-B3F3-4ABC-A9BB-ECEF58C43F91}" dt="2023-06-06T06:31:31.377" v="1245"/>
          <ac:picMkLst>
            <pc:docMk/>
            <pc:sldMk cId="2011480890" sldId="259"/>
            <ac:picMk id="11" creationId="{502A055C-2F7C-F28F-6D4F-A9E766878769}"/>
          </ac:picMkLst>
        </pc:picChg>
        <pc:picChg chg="mod">
          <ac:chgData name="GALEAZZI MARGHERITA" userId="bc5d31d5-ae9c-45ef-a3cb-941882bb54ec" providerId="ADAL" clId="{96AE565C-B3F3-4ABC-A9BB-ECEF58C43F91}" dt="2023-06-06T06:31:31.377" v="1245"/>
          <ac:picMkLst>
            <pc:docMk/>
            <pc:sldMk cId="2011480890" sldId="259"/>
            <ac:picMk id="16" creationId="{111B6338-311B-59B7-6D3B-16D75C910719}"/>
          </ac:picMkLst>
        </pc:picChg>
        <pc:picChg chg="mod">
          <ac:chgData name="GALEAZZI MARGHERITA" userId="bc5d31d5-ae9c-45ef-a3cb-941882bb54ec" providerId="ADAL" clId="{96AE565C-B3F3-4ABC-A9BB-ECEF58C43F91}" dt="2023-06-06T06:31:31.377" v="1245"/>
          <ac:picMkLst>
            <pc:docMk/>
            <pc:sldMk cId="2011480890" sldId="259"/>
            <ac:picMk id="21" creationId="{8EB656AB-ED41-1059-2DF8-4301E250D323}"/>
          </ac:picMkLst>
        </pc:picChg>
      </pc:sldChg>
      <pc:sldChg chg="addSp delSp modSp mod modTransition modClrScheme chgLayout">
        <pc:chgData name="GALEAZZI MARGHERITA" userId="bc5d31d5-ae9c-45ef-a3cb-941882bb54ec" providerId="ADAL" clId="{96AE565C-B3F3-4ABC-A9BB-ECEF58C43F91}" dt="2023-06-13T10:31:27.588" v="2289" actId="404"/>
        <pc:sldMkLst>
          <pc:docMk/>
          <pc:sldMk cId="2493855250" sldId="260"/>
        </pc:sldMkLst>
        <pc:spChg chg="mod ord">
          <ac:chgData name="GALEAZZI MARGHERITA" userId="bc5d31d5-ae9c-45ef-a3cb-941882bb54ec" providerId="ADAL" clId="{96AE565C-B3F3-4ABC-A9BB-ECEF58C43F91}" dt="2023-06-05T15:37:53.376" v="459" actId="700"/>
          <ac:spMkLst>
            <pc:docMk/>
            <pc:sldMk cId="2493855250" sldId="260"/>
            <ac:spMk id="2" creationId="{B7FD6C02-1F7D-8C6B-4349-568317CEC7C4}"/>
          </ac:spMkLst>
        </pc:spChg>
        <pc:spChg chg="mod">
          <ac:chgData name="GALEAZZI MARGHERITA" userId="bc5d31d5-ae9c-45ef-a3cb-941882bb54ec" providerId="ADAL" clId="{96AE565C-B3F3-4ABC-A9BB-ECEF58C43F91}" dt="2023-06-13T09:36:17.674" v="2167" actId="20577"/>
          <ac:spMkLst>
            <pc:docMk/>
            <pc:sldMk cId="2493855250" sldId="260"/>
            <ac:spMk id="4" creationId="{9648612C-66A3-C12F-25BB-AD82293A402B}"/>
          </ac:spMkLst>
        </pc:spChg>
        <pc:spChg chg="mod">
          <ac:chgData name="GALEAZZI MARGHERITA" userId="bc5d31d5-ae9c-45ef-a3cb-941882bb54ec" providerId="ADAL" clId="{96AE565C-B3F3-4ABC-A9BB-ECEF58C43F91}" dt="2023-06-13T10:31:27.588" v="2289" actId="404"/>
          <ac:spMkLst>
            <pc:docMk/>
            <pc:sldMk cId="2493855250" sldId="260"/>
            <ac:spMk id="5" creationId="{DE4540EE-8E4E-25F1-D15D-DFA96D650C4D}"/>
          </ac:spMkLst>
        </pc:spChg>
        <pc:picChg chg="del mod ord">
          <ac:chgData name="GALEAZZI MARGHERITA" userId="bc5d31d5-ae9c-45ef-a3cb-941882bb54ec" providerId="ADAL" clId="{96AE565C-B3F3-4ABC-A9BB-ECEF58C43F91}" dt="2023-06-05T16:12:51.141" v="493" actId="478"/>
          <ac:picMkLst>
            <pc:docMk/>
            <pc:sldMk cId="2493855250" sldId="260"/>
            <ac:picMk id="4" creationId="{330EA808-D882-980B-1EB1-7060E5B987B6}"/>
          </ac:picMkLst>
        </pc:picChg>
        <pc:picChg chg="add mod">
          <ac:chgData name="GALEAZZI MARGHERITA" userId="bc5d31d5-ae9c-45ef-a3cb-941882bb54ec" providerId="ADAL" clId="{96AE565C-B3F3-4ABC-A9BB-ECEF58C43F91}" dt="2023-06-05T16:12:57.440" v="495" actId="1076"/>
          <ac:picMkLst>
            <pc:docMk/>
            <pc:sldMk cId="2493855250" sldId="260"/>
            <ac:picMk id="6" creationId="{4FAE78C6-4DB9-AAE8-A7E3-FAC7F90F37F9}"/>
          </ac:picMkLst>
        </pc:picChg>
      </pc:sldChg>
      <pc:sldChg chg="modSp mod modTransition modClrScheme chgLayout">
        <pc:chgData name="GALEAZZI MARGHERITA" userId="bc5d31d5-ae9c-45ef-a3cb-941882bb54ec" providerId="ADAL" clId="{96AE565C-B3F3-4ABC-A9BB-ECEF58C43F91}" dt="2023-06-13T09:36:24.363" v="2168" actId="20577"/>
        <pc:sldMkLst>
          <pc:docMk/>
          <pc:sldMk cId="2059627646" sldId="261"/>
        </pc:sldMkLst>
        <pc:spChg chg="mod ord">
          <ac:chgData name="GALEAZZI MARGHERITA" userId="bc5d31d5-ae9c-45ef-a3cb-941882bb54ec" providerId="ADAL" clId="{96AE565C-B3F3-4ABC-A9BB-ECEF58C43F91}" dt="2023-06-05T15:37:41.982" v="457" actId="700"/>
          <ac:spMkLst>
            <pc:docMk/>
            <pc:sldMk cId="2059627646" sldId="261"/>
            <ac:spMk id="2" creationId="{012F73A6-5F4D-C1D1-92BA-C6D9C68E4881}"/>
          </ac:spMkLst>
        </pc:spChg>
        <pc:spChg chg="mod ord">
          <ac:chgData name="GALEAZZI MARGHERITA" userId="bc5d31d5-ae9c-45ef-a3cb-941882bb54ec" providerId="ADAL" clId="{96AE565C-B3F3-4ABC-A9BB-ECEF58C43F91}" dt="2023-06-05T18:01:04.551" v="532" actId="12"/>
          <ac:spMkLst>
            <pc:docMk/>
            <pc:sldMk cId="2059627646" sldId="261"/>
            <ac:spMk id="3" creationId="{428891C7-7C27-BF03-C042-3669612331D6}"/>
          </ac:spMkLst>
        </pc:spChg>
        <pc:spChg chg="mod">
          <ac:chgData name="GALEAZZI MARGHERITA" userId="bc5d31d5-ae9c-45ef-a3cb-941882bb54ec" providerId="ADAL" clId="{96AE565C-B3F3-4ABC-A9BB-ECEF58C43F91}" dt="2023-06-13T09:36:24.363" v="2168" actId="20577"/>
          <ac:spMkLst>
            <pc:docMk/>
            <pc:sldMk cId="2059627646" sldId="261"/>
            <ac:spMk id="5" creationId="{1D080EF7-9A67-F04D-2D29-F1F21A632126}"/>
          </ac:spMkLst>
        </pc:spChg>
      </pc:sldChg>
      <pc:sldChg chg="addSp delSp modSp mod modTransition modClrScheme chgLayout">
        <pc:chgData name="GALEAZZI MARGHERITA" userId="bc5d31d5-ae9c-45ef-a3cb-941882bb54ec" providerId="ADAL" clId="{96AE565C-B3F3-4ABC-A9BB-ECEF58C43F91}" dt="2023-06-13T09:37:06.963" v="2180" actId="20577"/>
        <pc:sldMkLst>
          <pc:docMk/>
          <pc:sldMk cId="1368587820" sldId="262"/>
        </pc:sldMkLst>
        <pc:spChg chg="mod ord">
          <ac:chgData name="GALEAZZI MARGHERITA" userId="bc5d31d5-ae9c-45ef-a3cb-941882bb54ec" providerId="ADAL" clId="{96AE565C-B3F3-4ABC-A9BB-ECEF58C43F91}" dt="2023-06-06T06:39:38.038" v="1674" actId="1035"/>
          <ac:spMkLst>
            <pc:docMk/>
            <pc:sldMk cId="1368587820" sldId="262"/>
            <ac:spMk id="2" creationId="{1F422CED-8459-B5CD-5B1A-90D1D6E5E0AA}"/>
          </ac:spMkLst>
        </pc:spChg>
        <pc:spChg chg="mod">
          <ac:chgData name="GALEAZZI MARGHERITA" userId="bc5d31d5-ae9c-45ef-a3cb-941882bb54ec" providerId="ADAL" clId="{96AE565C-B3F3-4ABC-A9BB-ECEF58C43F91}" dt="2023-06-13T09:37:06.963" v="2180" actId="20577"/>
          <ac:spMkLst>
            <pc:docMk/>
            <pc:sldMk cId="1368587820" sldId="262"/>
            <ac:spMk id="3" creationId="{0F80E723-27AB-901F-CC5E-A8B5A3CFF0F4}"/>
          </ac:spMkLst>
        </pc:spChg>
        <pc:spChg chg="del">
          <ac:chgData name="GALEAZZI MARGHERITA" userId="bc5d31d5-ae9c-45ef-a3cb-941882bb54ec" providerId="ADAL" clId="{96AE565C-B3F3-4ABC-A9BB-ECEF58C43F91}" dt="2023-06-05T14:37:54.480" v="1" actId="22"/>
          <ac:spMkLst>
            <pc:docMk/>
            <pc:sldMk cId="1368587820" sldId="262"/>
            <ac:spMk id="3" creationId="{17704A2D-D9CE-2DF0-85C9-204EE6F52E7C}"/>
          </ac:spMkLst>
        </pc:spChg>
        <pc:spChg chg="add del mod ord">
          <ac:chgData name="GALEAZZI MARGHERITA" userId="bc5d31d5-ae9c-45ef-a3cb-941882bb54ec" providerId="ADAL" clId="{96AE565C-B3F3-4ABC-A9BB-ECEF58C43F91}" dt="2023-06-06T06:43:14.461" v="1676" actId="478"/>
          <ac:spMkLst>
            <pc:docMk/>
            <pc:sldMk cId="1368587820" sldId="262"/>
            <ac:spMk id="3" creationId="{3AD7C215-0C4F-5259-47BB-36F1EF14AA51}"/>
          </ac:spMkLst>
        </pc:spChg>
        <pc:spChg chg="add del mod">
          <ac:chgData name="GALEAZZI MARGHERITA" userId="bc5d31d5-ae9c-45ef-a3cb-941882bb54ec" providerId="ADAL" clId="{96AE565C-B3F3-4ABC-A9BB-ECEF58C43F91}" dt="2023-06-05T14:38:00.139" v="3" actId="478"/>
          <ac:spMkLst>
            <pc:docMk/>
            <pc:sldMk cId="1368587820" sldId="262"/>
            <ac:spMk id="7" creationId="{DA76BB0E-01E3-4087-8A32-8A4BFB6BA7EE}"/>
          </ac:spMkLst>
        </pc:spChg>
        <pc:graphicFrameChg chg="add del mod">
          <ac:chgData name="GALEAZZI MARGHERITA" userId="bc5d31d5-ae9c-45ef-a3cb-941882bb54ec" providerId="ADAL" clId="{96AE565C-B3F3-4ABC-A9BB-ECEF58C43F91}" dt="2023-06-06T06:43:18.875" v="1678" actId="478"/>
          <ac:graphicFrameMkLst>
            <pc:docMk/>
            <pc:sldMk cId="1368587820" sldId="262"/>
            <ac:graphicFrameMk id="4" creationId="{4C4B5CE3-1767-F7FE-A9C7-43DD243DDF65}"/>
          </ac:graphicFrameMkLst>
        </pc:graphicFrameChg>
        <pc:picChg chg="add del mod ord">
          <ac:chgData name="GALEAZZI MARGHERITA" userId="bc5d31d5-ae9c-45ef-a3cb-941882bb54ec" providerId="ADAL" clId="{96AE565C-B3F3-4ABC-A9BB-ECEF58C43F91}" dt="2023-06-05T14:37:56.561" v="2" actId="478"/>
          <ac:picMkLst>
            <pc:docMk/>
            <pc:sldMk cId="1368587820" sldId="262"/>
            <ac:picMk id="5" creationId="{6005AED0-FA26-AED2-6123-26F013FA76A4}"/>
          </ac:picMkLst>
        </pc:picChg>
        <pc:picChg chg="add mod">
          <ac:chgData name="GALEAZZI MARGHERITA" userId="bc5d31d5-ae9c-45ef-a3cb-941882bb54ec" providerId="ADAL" clId="{96AE565C-B3F3-4ABC-A9BB-ECEF58C43F91}" dt="2023-06-06T06:44:29.489" v="1694" actId="1036"/>
          <ac:picMkLst>
            <pc:docMk/>
            <pc:sldMk cId="1368587820" sldId="262"/>
            <ac:picMk id="6" creationId="{63C033BB-58C2-0371-E825-266D0695D4BF}"/>
          </ac:picMkLst>
        </pc:picChg>
        <pc:picChg chg="add del">
          <ac:chgData name="GALEAZZI MARGHERITA" userId="bc5d31d5-ae9c-45ef-a3cb-941882bb54ec" providerId="ADAL" clId="{96AE565C-B3F3-4ABC-A9BB-ECEF58C43F91}" dt="2023-06-05T14:38:02.554" v="5" actId="22"/>
          <ac:picMkLst>
            <pc:docMk/>
            <pc:sldMk cId="1368587820" sldId="262"/>
            <ac:picMk id="9" creationId="{DE985B4F-5DC9-F001-D44E-A7AB99C24A54}"/>
          </ac:picMkLst>
        </pc:picChg>
        <pc:picChg chg="add del mod">
          <ac:chgData name="GALEAZZI MARGHERITA" userId="bc5d31d5-ae9c-45ef-a3cb-941882bb54ec" providerId="ADAL" clId="{96AE565C-B3F3-4ABC-A9BB-ECEF58C43F91}" dt="2023-06-05T14:38:18.963" v="11" actId="478"/>
          <ac:picMkLst>
            <pc:docMk/>
            <pc:sldMk cId="1368587820" sldId="262"/>
            <ac:picMk id="11" creationId="{1C5E1FA9-7C52-90F5-3AF5-83AEAD065FEB}"/>
          </ac:picMkLst>
        </pc:picChg>
        <pc:picChg chg="add del mod">
          <ac:chgData name="GALEAZZI MARGHERITA" userId="bc5d31d5-ae9c-45ef-a3cb-941882bb54ec" providerId="ADAL" clId="{96AE565C-B3F3-4ABC-A9BB-ECEF58C43F91}" dt="2023-06-06T06:43:11.472" v="1675" actId="478"/>
          <ac:picMkLst>
            <pc:docMk/>
            <pc:sldMk cId="1368587820" sldId="262"/>
            <ac:picMk id="13" creationId="{F1128786-9788-58E6-E3BC-97827367A75E}"/>
          </ac:picMkLst>
        </pc:picChg>
      </pc:sldChg>
      <pc:sldChg chg="addSp delSp modSp mod modTransition">
        <pc:chgData name="GALEAZZI MARGHERITA" userId="bc5d31d5-ae9c-45ef-a3cb-941882bb54ec" providerId="ADAL" clId="{96AE565C-B3F3-4ABC-A9BB-ECEF58C43F91}" dt="2023-06-13T09:36:47.874" v="2172" actId="20577"/>
        <pc:sldMkLst>
          <pc:docMk/>
          <pc:sldMk cId="964596638" sldId="263"/>
        </pc:sldMkLst>
        <pc:spChg chg="add mod">
          <ac:chgData name="GALEAZZI MARGHERITA" userId="bc5d31d5-ae9c-45ef-a3cb-941882bb54ec" providerId="ADAL" clId="{96AE565C-B3F3-4ABC-A9BB-ECEF58C43F91}" dt="2023-06-13T09:36:47.874" v="2172" actId="20577"/>
          <ac:spMkLst>
            <pc:docMk/>
            <pc:sldMk cId="964596638" sldId="263"/>
            <ac:spMk id="3" creationId="{A189EC5F-4826-076F-2B03-FF97F82A2DDE}"/>
          </ac:spMkLst>
        </pc:spChg>
        <pc:spChg chg="del">
          <ac:chgData name="GALEAZZI MARGHERITA" userId="bc5d31d5-ae9c-45ef-a3cb-941882bb54ec" providerId="ADAL" clId="{96AE565C-B3F3-4ABC-A9BB-ECEF58C43F91}" dt="2023-06-06T07:05:00.659" v="2089" actId="478"/>
          <ac:spMkLst>
            <pc:docMk/>
            <pc:sldMk cId="964596638" sldId="263"/>
            <ac:spMk id="13" creationId="{64ADA0D0-1AB0-408C-B918-0F3560966EED}"/>
          </ac:spMkLst>
        </pc:spChg>
        <pc:picChg chg="del">
          <ac:chgData name="GALEAZZI MARGHERITA" userId="bc5d31d5-ae9c-45ef-a3cb-941882bb54ec" providerId="ADAL" clId="{96AE565C-B3F3-4ABC-A9BB-ECEF58C43F91}" dt="2023-06-05T16:15:14.161" v="511" actId="478"/>
          <ac:picMkLst>
            <pc:docMk/>
            <pc:sldMk cId="964596638" sldId="263"/>
            <ac:picMk id="4" creationId="{DE5C45CB-4157-CAD0-38AA-B3679614D2A8}"/>
          </ac:picMkLst>
        </pc:picChg>
        <pc:picChg chg="add mod">
          <ac:chgData name="GALEAZZI MARGHERITA" userId="bc5d31d5-ae9c-45ef-a3cb-941882bb54ec" providerId="ADAL" clId="{96AE565C-B3F3-4ABC-A9BB-ECEF58C43F91}" dt="2023-06-05T16:15:20.831" v="513" actId="1076"/>
          <ac:picMkLst>
            <pc:docMk/>
            <pc:sldMk cId="964596638" sldId="263"/>
            <ac:picMk id="5" creationId="{16B1F606-42B0-3D75-2212-4344338C6676}"/>
          </ac:picMkLst>
        </pc:picChg>
      </pc:sldChg>
      <pc:sldChg chg="addSp delSp modSp mod modTransition modClrScheme chgLayout">
        <pc:chgData name="GALEAZZI MARGHERITA" userId="bc5d31d5-ae9c-45ef-a3cb-941882bb54ec" providerId="ADAL" clId="{96AE565C-B3F3-4ABC-A9BB-ECEF58C43F91}" dt="2023-06-13T09:37:11.863" v="2182" actId="20577"/>
        <pc:sldMkLst>
          <pc:docMk/>
          <pc:sldMk cId="341471298" sldId="264"/>
        </pc:sldMkLst>
        <pc:spChg chg="mod ord">
          <ac:chgData name="GALEAZZI MARGHERITA" userId="bc5d31d5-ae9c-45ef-a3cb-941882bb54ec" providerId="ADAL" clId="{96AE565C-B3F3-4ABC-A9BB-ECEF58C43F91}" dt="2023-06-06T06:39:23.865" v="1665" actId="27636"/>
          <ac:spMkLst>
            <pc:docMk/>
            <pc:sldMk cId="341471298" sldId="264"/>
            <ac:spMk id="2" creationId="{F2B2BFF6-8060-0698-A45E-E0CB8B4259AC}"/>
          </ac:spMkLst>
        </pc:spChg>
        <pc:spChg chg="del">
          <ac:chgData name="GALEAZZI MARGHERITA" userId="bc5d31d5-ae9c-45ef-a3cb-941882bb54ec" providerId="ADAL" clId="{96AE565C-B3F3-4ABC-A9BB-ECEF58C43F91}" dt="2023-06-05T14:43:19.643" v="23"/>
          <ac:spMkLst>
            <pc:docMk/>
            <pc:sldMk cId="341471298" sldId="264"/>
            <ac:spMk id="3" creationId="{0A40F19A-1115-296D-E579-DC6236E2C246}"/>
          </ac:spMkLst>
        </pc:spChg>
        <pc:spChg chg="mod">
          <ac:chgData name="GALEAZZI MARGHERITA" userId="bc5d31d5-ae9c-45ef-a3cb-941882bb54ec" providerId="ADAL" clId="{96AE565C-B3F3-4ABC-A9BB-ECEF58C43F91}" dt="2023-06-13T09:37:11.863" v="2182" actId="20577"/>
          <ac:spMkLst>
            <pc:docMk/>
            <pc:sldMk cId="341471298" sldId="264"/>
            <ac:spMk id="3" creationId="{D89DECD1-AE01-26EA-DBD5-7473AC25C0AF}"/>
          </ac:spMkLst>
        </pc:spChg>
        <pc:spChg chg="add del mod">
          <ac:chgData name="GALEAZZI MARGHERITA" userId="bc5d31d5-ae9c-45ef-a3cb-941882bb54ec" providerId="ADAL" clId="{96AE565C-B3F3-4ABC-A9BB-ECEF58C43F91}" dt="2023-06-06T06:45:15.188" v="1696" actId="478"/>
          <ac:spMkLst>
            <pc:docMk/>
            <pc:sldMk cId="341471298" sldId="264"/>
            <ac:spMk id="4" creationId="{6CAC763E-A60F-01EF-6DF6-ED4E3FE9B3D7}"/>
          </ac:spMkLst>
        </pc:spChg>
        <pc:picChg chg="add del mod ord">
          <ac:chgData name="GALEAZZI MARGHERITA" userId="bc5d31d5-ae9c-45ef-a3cb-941882bb54ec" providerId="ADAL" clId="{96AE565C-B3F3-4ABC-A9BB-ECEF58C43F91}" dt="2023-06-06T06:45:12.482" v="1695" actId="478"/>
          <ac:picMkLst>
            <pc:docMk/>
            <pc:sldMk cId="341471298" sldId="264"/>
            <ac:picMk id="5" creationId="{D01B3AE9-9DE1-0CC1-A551-D7B42759C375}"/>
          </ac:picMkLst>
        </pc:picChg>
        <pc:picChg chg="add mod modCrop">
          <ac:chgData name="GALEAZZI MARGHERITA" userId="bc5d31d5-ae9c-45ef-a3cb-941882bb54ec" providerId="ADAL" clId="{96AE565C-B3F3-4ABC-A9BB-ECEF58C43F91}" dt="2023-06-06T07:01:25.471" v="1975" actId="1076"/>
          <ac:picMkLst>
            <pc:docMk/>
            <pc:sldMk cId="341471298" sldId="264"/>
            <ac:picMk id="7" creationId="{F8C37E36-B4EF-16DD-478D-1AF43C6210D1}"/>
          </ac:picMkLst>
        </pc:picChg>
        <pc:picChg chg="add mod modCrop">
          <ac:chgData name="GALEAZZI MARGHERITA" userId="bc5d31d5-ae9c-45ef-a3cb-941882bb54ec" providerId="ADAL" clId="{96AE565C-B3F3-4ABC-A9BB-ECEF58C43F91}" dt="2023-06-06T07:01:43.911" v="2001" actId="14100"/>
          <ac:picMkLst>
            <pc:docMk/>
            <pc:sldMk cId="341471298" sldId="264"/>
            <ac:picMk id="8" creationId="{5D4F8BA8-9E90-E545-272C-752EBAF4E5B0}"/>
          </ac:picMkLst>
        </pc:picChg>
      </pc:sldChg>
      <pc:sldChg chg="addSp delSp modSp mod modTransition modClrScheme chgLayout">
        <pc:chgData name="GALEAZZI MARGHERITA" userId="bc5d31d5-ae9c-45ef-a3cb-941882bb54ec" providerId="ADAL" clId="{96AE565C-B3F3-4ABC-A9BB-ECEF58C43F91}" dt="2023-06-13T09:37:21.690" v="2184" actId="20577"/>
        <pc:sldMkLst>
          <pc:docMk/>
          <pc:sldMk cId="473666443" sldId="265"/>
        </pc:sldMkLst>
        <pc:spChg chg="mod ord">
          <ac:chgData name="GALEAZZI MARGHERITA" userId="bc5d31d5-ae9c-45ef-a3cb-941882bb54ec" providerId="ADAL" clId="{96AE565C-B3F3-4ABC-A9BB-ECEF58C43F91}" dt="2023-06-13T09:26:34.947" v="2152" actId="1035"/>
          <ac:spMkLst>
            <pc:docMk/>
            <pc:sldMk cId="473666443" sldId="265"/>
            <ac:spMk id="2" creationId="{2060F936-289C-56C1-6CCD-7E7C36ABC1F7}"/>
          </ac:spMkLst>
        </pc:spChg>
        <pc:spChg chg="del">
          <ac:chgData name="GALEAZZI MARGHERITA" userId="bc5d31d5-ae9c-45ef-a3cb-941882bb54ec" providerId="ADAL" clId="{96AE565C-B3F3-4ABC-A9BB-ECEF58C43F91}" dt="2023-06-05T14:46:47.009" v="26"/>
          <ac:spMkLst>
            <pc:docMk/>
            <pc:sldMk cId="473666443" sldId="265"/>
            <ac:spMk id="3" creationId="{4B5D40F5-90A5-74D9-42FE-A094543DF173}"/>
          </ac:spMkLst>
        </pc:spChg>
        <pc:spChg chg="mod">
          <ac:chgData name="GALEAZZI MARGHERITA" userId="bc5d31d5-ae9c-45ef-a3cb-941882bb54ec" providerId="ADAL" clId="{96AE565C-B3F3-4ABC-A9BB-ECEF58C43F91}" dt="2023-06-13T09:37:21.690" v="2184" actId="20577"/>
          <ac:spMkLst>
            <pc:docMk/>
            <pc:sldMk cId="473666443" sldId="265"/>
            <ac:spMk id="3" creationId="{FC69C6EF-5601-6196-DF41-759AC6C6773B}"/>
          </ac:spMkLst>
        </pc:spChg>
        <pc:spChg chg="add del mod">
          <ac:chgData name="GALEAZZI MARGHERITA" userId="bc5d31d5-ae9c-45ef-a3cb-941882bb54ec" providerId="ADAL" clId="{96AE565C-B3F3-4ABC-A9BB-ECEF58C43F91}" dt="2023-06-06T06:47:25.710" v="1710" actId="931"/>
          <ac:spMkLst>
            <pc:docMk/>
            <pc:sldMk cId="473666443" sldId="265"/>
            <ac:spMk id="4" creationId="{71ADCB9E-39F6-2094-AE7D-AD91CAA1E255}"/>
          </ac:spMkLst>
        </pc:spChg>
        <pc:picChg chg="add del mod ord">
          <ac:chgData name="GALEAZZI MARGHERITA" userId="bc5d31d5-ae9c-45ef-a3cb-941882bb54ec" providerId="ADAL" clId="{96AE565C-B3F3-4ABC-A9BB-ECEF58C43F91}" dt="2023-06-06T06:47:18.532" v="1709" actId="478"/>
          <ac:picMkLst>
            <pc:docMk/>
            <pc:sldMk cId="473666443" sldId="265"/>
            <ac:picMk id="5" creationId="{7688E162-3F30-3D5A-FD6D-08B0A3C35EED}"/>
          </ac:picMkLst>
        </pc:picChg>
        <pc:picChg chg="add mod modCrop">
          <ac:chgData name="GALEAZZI MARGHERITA" userId="bc5d31d5-ae9c-45ef-a3cb-941882bb54ec" providerId="ADAL" clId="{96AE565C-B3F3-4ABC-A9BB-ECEF58C43F91}" dt="2023-06-06T07:01:57.208" v="2004" actId="1076"/>
          <ac:picMkLst>
            <pc:docMk/>
            <pc:sldMk cId="473666443" sldId="265"/>
            <ac:picMk id="7" creationId="{97F4BAE0-8811-637C-D1B9-AA1A615B7EC4}"/>
          </ac:picMkLst>
        </pc:picChg>
        <pc:picChg chg="add mod modCrop">
          <ac:chgData name="GALEAZZI MARGHERITA" userId="bc5d31d5-ae9c-45ef-a3cb-941882bb54ec" providerId="ADAL" clId="{96AE565C-B3F3-4ABC-A9BB-ECEF58C43F91}" dt="2023-06-06T07:01:55.296" v="2003" actId="14100"/>
          <ac:picMkLst>
            <pc:docMk/>
            <pc:sldMk cId="473666443" sldId="265"/>
            <ac:picMk id="8" creationId="{7ACF8224-2958-C03C-315D-3C8723FBDFF0}"/>
          </ac:picMkLst>
        </pc:picChg>
      </pc:sldChg>
      <pc:sldChg chg="addSp delSp modSp mod modTransition modClrScheme chgLayout">
        <pc:chgData name="GALEAZZI MARGHERITA" userId="bc5d31d5-ae9c-45ef-a3cb-941882bb54ec" providerId="ADAL" clId="{96AE565C-B3F3-4ABC-A9BB-ECEF58C43F91}" dt="2023-06-13T09:37:28.111" v="2186" actId="20577"/>
        <pc:sldMkLst>
          <pc:docMk/>
          <pc:sldMk cId="941162607" sldId="266"/>
        </pc:sldMkLst>
        <pc:spChg chg="mod ord">
          <ac:chgData name="GALEAZZI MARGHERITA" userId="bc5d31d5-ae9c-45ef-a3cb-941882bb54ec" providerId="ADAL" clId="{96AE565C-B3F3-4ABC-A9BB-ECEF58C43F91}" dt="2023-06-06T06:39:11.876" v="1661" actId="700"/>
          <ac:spMkLst>
            <pc:docMk/>
            <pc:sldMk cId="941162607" sldId="266"/>
            <ac:spMk id="2" creationId="{42110EA7-4221-859F-CE88-714B10808A26}"/>
          </ac:spMkLst>
        </pc:spChg>
        <pc:spChg chg="mod">
          <ac:chgData name="GALEAZZI MARGHERITA" userId="bc5d31d5-ae9c-45ef-a3cb-941882bb54ec" providerId="ADAL" clId="{96AE565C-B3F3-4ABC-A9BB-ECEF58C43F91}" dt="2023-06-13T09:37:28.111" v="2186" actId="20577"/>
          <ac:spMkLst>
            <pc:docMk/>
            <pc:sldMk cId="941162607" sldId="266"/>
            <ac:spMk id="3" creationId="{81C9A313-08B0-6719-FEC8-E7F9BBE75963}"/>
          </ac:spMkLst>
        </pc:spChg>
        <pc:spChg chg="del">
          <ac:chgData name="GALEAZZI MARGHERITA" userId="bc5d31d5-ae9c-45ef-a3cb-941882bb54ec" providerId="ADAL" clId="{96AE565C-B3F3-4ABC-A9BB-ECEF58C43F91}" dt="2023-06-05T14:48:58.226" v="29"/>
          <ac:spMkLst>
            <pc:docMk/>
            <pc:sldMk cId="941162607" sldId="266"/>
            <ac:spMk id="3" creationId="{E4E9059F-64D7-93AD-888F-A541806F85A6}"/>
          </ac:spMkLst>
        </pc:spChg>
        <pc:spChg chg="add del mod">
          <ac:chgData name="GALEAZZI MARGHERITA" userId="bc5d31d5-ae9c-45ef-a3cb-941882bb54ec" providerId="ADAL" clId="{96AE565C-B3F3-4ABC-A9BB-ECEF58C43F91}" dt="2023-06-06T06:48:34.920" v="1721" actId="931"/>
          <ac:spMkLst>
            <pc:docMk/>
            <pc:sldMk cId="941162607" sldId="266"/>
            <ac:spMk id="4" creationId="{3AD31FBB-BCE8-F103-5F9D-821ED93B1115}"/>
          </ac:spMkLst>
        </pc:spChg>
        <pc:picChg chg="add del mod ord">
          <ac:chgData name="GALEAZZI MARGHERITA" userId="bc5d31d5-ae9c-45ef-a3cb-941882bb54ec" providerId="ADAL" clId="{96AE565C-B3F3-4ABC-A9BB-ECEF58C43F91}" dt="2023-06-06T06:48:29.036" v="1720" actId="478"/>
          <ac:picMkLst>
            <pc:docMk/>
            <pc:sldMk cId="941162607" sldId="266"/>
            <ac:picMk id="5" creationId="{B6D12538-8C35-901B-4294-46BFF8790679}"/>
          </ac:picMkLst>
        </pc:picChg>
        <pc:picChg chg="add mod modCrop">
          <ac:chgData name="GALEAZZI MARGHERITA" userId="bc5d31d5-ae9c-45ef-a3cb-941882bb54ec" providerId="ADAL" clId="{96AE565C-B3F3-4ABC-A9BB-ECEF58C43F91}" dt="2023-06-06T07:02:14.922" v="2018"/>
          <ac:picMkLst>
            <pc:docMk/>
            <pc:sldMk cId="941162607" sldId="266"/>
            <ac:picMk id="7" creationId="{100C64EF-0482-5FDE-F157-8CF68924154F}"/>
          </ac:picMkLst>
        </pc:picChg>
        <pc:picChg chg="add mod modCrop">
          <ac:chgData name="GALEAZZI MARGHERITA" userId="bc5d31d5-ae9c-45ef-a3cb-941882bb54ec" providerId="ADAL" clId="{96AE565C-B3F3-4ABC-A9BB-ECEF58C43F91}" dt="2023-06-06T07:02:05.831" v="2007" actId="14100"/>
          <ac:picMkLst>
            <pc:docMk/>
            <pc:sldMk cId="941162607" sldId="266"/>
            <ac:picMk id="8" creationId="{54FF75EF-9AC8-6173-3F54-8BB22A977DD3}"/>
          </ac:picMkLst>
        </pc:picChg>
      </pc:sldChg>
      <pc:sldChg chg="addSp delSp modSp mod modTransition modClrScheme chgLayout">
        <pc:chgData name="GALEAZZI MARGHERITA" userId="bc5d31d5-ae9c-45ef-a3cb-941882bb54ec" providerId="ADAL" clId="{96AE565C-B3F3-4ABC-A9BB-ECEF58C43F91}" dt="2023-06-13T09:37:32.126" v="2188" actId="20577"/>
        <pc:sldMkLst>
          <pc:docMk/>
          <pc:sldMk cId="4071179662" sldId="267"/>
        </pc:sldMkLst>
        <pc:spChg chg="mod ord">
          <ac:chgData name="GALEAZZI MARGHERITA" userId="bc5d31d5-ae9c-45ef-a3cb-941882bb54ec" providerId="ADAL" clId="{96AE565C-B3F3-4ABC-A9BB-ECEF58C43F91}" dt="2023-06-06T06:39:05.881" v="1660" actId="700"/>
          <ac:spMkLst>
            <pc:docMk/>
            <pc:sldMk cId="4071179662" sldId="267"/>
            <ac:spMk id="2" creationId="{6DFB752C-DDE4-E0D4-5DDB-BC9F2477CABE}"/>
          </ac:spMkLst>
        </pc:spChg>
        <pc:spChg chg="mod">
          <ac:chgData name="GALEAZZI MARGHERITA" userId="bc5d31d5-ae9c-45ef-a3cb-941882bb54ec" providerId="ADAL" clId="{96AE565C-B3F3-4ABC-A9BB-ECEF58C43F91}" dt="2023-06-13T09:37:32.126" v="2188" actId="20577"/>
          <ac:spMkLst>
            <pc:docMk/>
            <pc:sldMk cId="4071179662" sldId="267"/>
            <ac:spMk id="3" creationId="{6ECAFE2F-5147-473F-66F7-3186BBF9FADC}"/>
          </ac:spMkLst>
        </pc:spChg>
        <pc:spChg chg="del">
          <ac:chgData name="GALEAZZI MARGHERITA" userId="bc5d31d5-ae9c-45ef-a3cb-941882bb54ec" providerId="ADAL" clId="{96AE565C-B3F3-4ABC-A9BB-ECEF58C43F91}" dt="2023-06-05T14:50:48.085" v="32"/>
          <ac:spMkLst>
            <pc:docMk/>
            <pc:sldMk cId="4071179662" sldId="267"/>
            <ac:spMk id="3" creationId="{BD1EEC35-093D-2038-B2B8-1691D6A8F891}"/>
          </ac:spMkLst>
        </pc:spChg>
        <pc:spChg chg="add del mod">
          <ac:chgData name="GALEAZZI MARGHERITA" userId="bc5d31d5-ae9c-45ef-a3cb-941882bb54ec" providerId="ADAL" clId="{96AE565C-B3F3-4ABC-A9BB-ECEF58C43F91}" dt="2023-06-06T06:49:39.826" v="1732" actId="931"/>
          <ac:spMkLst>
            <pc:docMk/>
            <pc:sldMk cId="4071179662" sldId="267"/>
            <ac:spMk id="4" creationId="{38B7E53C-60A5-0A4B-BBE4-84574CC5E3BE}"/>
          </ac:spMkLst>
        </pc:spChg>
        <pc:picChg chg="add del mod ord">
          <ac:chgData name="GALEAZZI MARGHERITA" userId="bc5d31d5-ae9c-45ef-a3cb-941882bb54ec" providerId="ADAL" clId="{96AE565C-B3F3-4ABC-A9BB-ECEF58C43F91}" dt="2023-06-06T06:49:34.181" v="1731" actId="478"/>
          <ac:picMkLst>
            <pc:docMk/>
            <pc:sldMk cId="4071179662" sldId="267"/>
            <ac:picMk id="5" creationId="{52DE20A5-FD46-C3B5-FDE3-1522A9FEB87F}"/>
          </ac:picMkLst>
        </pc:picChg>
        <pc:picChg chg="add mod modCrop">
          <ac:chgData name="GALEAZZI MARGHERITA" userId="bc5d31d5-ae9c-45ef-a3cb-941882bb54ec" providerId="ADAL" clId="{96AE565C-B3F3-4ABC-A9BB-ECEF58C43F91}" dt="2023-06-06T07:02:27.054" v="2021" actId="1076"/>
          <ac:picMkLst>
            <pc:docMk/>
            <pc:sldMk cId="4071179662" sldId="267"/>
            <ac:picMk id="7" creationId="{8C2E5F5E-FD80-BA95-1ED4-829789C5703E}"/>
          </ac:picMkLst>
        </pc:picChg>
        <pc:picChg chg="add mod modCrop">
          <ac:chgData name="GALEAZZI MARGHERITA" userId="bc5d31d5-ae9c-45ef-a3cb-941882bb54ec" providerId="ADAL" clId="{96AE565C-B3F3-4ABC-A9BB-ECEF58C43F91}" dt="2023-06-06T07:02:30.394" v="2029"/>
          <ac:picMkLst>
            <pc:docMk/>
            <pc:sldMk cId="4071179662" sldId="267"/>
            <ac:picMk id="8" creationId="{6A892E45-EBF6-9971-2C0B-6B0672FFD9BD}"/>
          </ac:picMkLst>
        </pc:picChg>
      </pc:sldChg>
      <pc:sldChg chg="addSp delSp modSp mod modTransition modClrScheme chgLayout">
        <pc:chgData name="GALEAZZI MARGHERITA" userId="bc5d31d5-ae9c-45ef-a3cb-941882bb54ec" providerId="ADAL" clId="{96AE565C-B3F3-4ABC-A9BB-ECEF58C43F91}" dt="2023-06-13T09:37:40.679" v="2191" actId="20577"/>
        <pc:sldMkLst>
          <pc:docMk/>
          <pc:sldMk cId="4114135876" sldId="268"/>
        </pc:sldMkLst>
        <pc:spChg chg="mod ord">
          <ac:chgData name="GALEAZZI MARGHERITA" userId="bc5d31d5-ae9c-45ef-a3cb-941882bb54ec" providerId="ADAL" clId="{96AE565C-B3F3-4ABC-A9BB-ECEF58C43F91}" dt="2023-06-06T06:38:55.147" v="1659" actId="700"/>
          <ac:spMkLst>
            <pc:docMk/>
            <pc:sldMk cId="4114135876" sldId="268"/>
            <ac:spMk id="2" creationId="{45C07524-31E5-4E83-D0FA-29430B712A5D}"/>
          </ac:spMkLst>
        </pc:spChg>
        <pc:spChg chg="del">
          <ac:chgData name="GALEAZZI MARGHERITA" userId="bc5d31d5-ae9c-45ef-a3cb-941882bb54ec" providerId="ADAL" clId="{96AE565C-B3F3-4ABC-A9BB-ECEF58C43F91}" dt="2023-06-05T14:52:33.945" v="35"/>
          <ac:spMkLst>
            <pc:docMk/>
            <pc:sldMk cId="4114135876" sldId="268"/>
            <ac:spMk id="3" creationId="{345D850D-18C1-023B-BECE-2F9B0849ABE0}"/>
          </ac:spMkLst>
        </pc:spChg>
        <pc:spChg chg="mod">
          <ac:chgData name="GALEAZZI MARGHERITA" userId="bc5d31d5-ae9c-45ef-a3cb-941882bb54ec" providerId="ADAL" clId="{96AE565C-B3F3-4ABC-A9BB-ECEF58C43F91}" dt="2023-06-13T09:37:40.679" v="2191" actId="20577"/>
          <ac:spMkLst>
            <pc:docMk/>
            <pc:sldMk cId="4114135876" sldId="268"/>
            <ac:spMk id="3" creationId="{E8B81529-F7E3-FC8B-ADFA-E894CA2AC03E}"/>
          </ac:spMkLst>
        </pc:spChg>
        <pc:spChg chg="add del mod">
          <ac:chgData name="GALEAZZI MARGHERITA" userId="bc5d31d5-ae9c-45ef-a3cb-941882bb54ec" providerId="ADAL" clId="{96AE565C-B3F3-4ABC-A9BB-ECEF58C43F91}" dt="2023-06-06T06:50:37.022" v="1743" actId="931"/>
          <ac:spMkLst>
            <pc:docMk/>
            <pc:sldMk cId="4114135876" sldId="268"/>
            <ac:spMk id="4" creationId="{2B0A6ECA-55FF-6F51-8955-E12294137BD4}"/>
          </ac:spMkLst>
        </pc:spChg>
        <pc:picChg chg="add del mod ord">
          <ac:chgData name="GALEAZZI MARGHERITA" userId="bc5d31d5-ae9c-45ef-a3cb-941882bb54ec" providerId="ADAL" clId="{96AE565C-B3F3-4ABC-A9BB-ECEF58C43F91}" dt="2023-06-06T06:50:31.040" v="1742" actId="478"/>
          <ac:picMkLst>
            <pc:docMk/>
            <pc:sldMk cId="4114135876" sldId="268"/>
            <ac:picMk id="5" creationId="{6EE82FAC-4EC6-50B9-BC1F-43C80E24ACD2}"/>
          </ac:picMkLst>
        </pc:picChg>
        <pc:picChg chg="add mod modCrop">
          <ac:chgData name="GALEAZZI MARGHERITA" userId="bc5d31d5-ae9c-45ef-a3cb-941882bb54ec" providerId="ADAL" clId="{96AE565C-B3F3-4ABC-A9BB-ECEF58C43F91}" dt="2023-06-06T07:02:59.307" v="2061" actId="1038"/>
          <ac:picMkLst>
            <pc:docMk/>
            <pc:sldMk cId="4114135876" sldId="268"/>
            <ac:picMk id="7" creationId="{51F47632-5C98-81DE-AF26-1E6DE9EE7B81}"/>
          </ac:picMkLst>
        </pc:picChg>
        <pc:picChg chg="add mod modCrop">
          <ac:chgData name="GALEAZZI MARGHERITA" userId="bc5d31d5-ae9c-45ef-a3cb-941882bb54ec" providerId="ADAL" clId="{96AE565C-B3F3-4ABC-A9BB-ECEF58C43F91}" dt="2023-06-06T07:02:59.307" v="2061" actId="1038"/>
          <ac:picMkLst>
            <pc:docMk/>
            <pc:sldMk cId="4114135876" sldId="268"/>
            <ac:picMk id="8" creationId="{C735E8DD-BE33-C484-D825-2A3BB8A7B229}"/>
          </ac:picMkLst>
        </pc:picChg>
      </pc:sldChg>
      <pc:sldChg chg="addSp delSp modSp mod modTransition modClrScheme chgLayout">
        <pc:chgData name="GALEAZZI MARGHERITA" userId="bc5d31d5-ae9c-45ef-a3cb-941882bb54ec" providerId="ADAL" clId="{96AE565C-B3F3-4ABC-A9BB-ECEF58C43F91}" dt="2023-06-13T09:37:45.004" v="2193" actId="20577"/>
        <pc:sldMkLst>
          <pc:docMk/>
          <pc:sldMk cId="1778886958" sldId="269"/>
        </pc:sldMkLst>
        <pc:spChg chg="mod ord">
          <ac:chgData name="GALEAZZI MARGHERITA" userId="bc5d31d5-ae9c-45ef-a3cb-941882bb54ec" providerId="ADAL" clId="{96AE565C-B3F3-4ABC-A9BB-ECEF58C43F91}" dt="2023-06-06T06:38:48.178" v="1658" actId="700"/>
          <ac:spMkLst>
            <pc:docMk/>
            <pc:sldMk cId="1778886958" sldId="269"/>
            <ac:spMk id="2" creationId="{473DC7E8-BE49-06CD-665E-49FCF67344E7}"/>
          </ac:spMkLst>
        </pc:spChg>
        <pc:spChg chg="mod">
          <ac:chgData name="GALEAZZI MARGHERITA" userId="bc5d31d5-ae9c-45ef-a3cb-941882bb54ec" providerId="ADAL" clId="{96AE565C-B3F3-4ABC-A9BB-ECEF58C43F91}" dt="2023-06-13T09:37:45.004" v="2193" actId="20577"/>
          <ac:spMkLst>
            <pc:docMk/>
            <pc:sldMk cId="1778886958" sldId="269"/>
            <ac:spMk id="3" creationId="{136627B6-9122-25D1-0E66-75382E5DBAD0}"/>
          </ac:spMkLst>
        </pc:spChg>
        <pc:spChg chg="del">
          <ac:chgData name="GALEAZZI MARGHERITA" userId="bc5d31d5-ae9c-45ef-a3cb-941882bb54ec" providerId="ADAL" clId="{96AE565C-B3F3-4ABC-A9BB-ECEF58C43F91}" dt="2023-06-05T14:53:54.706" v="37"/>
          <ac:spMkLst>
            <pc:docMk/>
            <pc:sldMk cId="1778886958" sldId="269"/>
            <ac:spMk id="3" creationId="{1A93F57A-2707-A373-A740-4D1631196E14}"/>
          </ac:spMkLst>
        </pc:spChg>
        <pc:spChg chg="add del mod">
          <ac:chgData name="GALEAZZI MARGHERITA" userId="bc5d31d5-ae9c-45ef-a3cb-941882bb54ec" providerId="ADAL" clId="{96AE565C-B3F3-4ABC-A9BB-ECEF58C43F91}" dt="2023-06-06T06:51:31.947" v="1751" actId="931"/>
          <ac:spMkLst>
            <pc:docMk/>
            <pc:sldMk cId="1778886958" sldId="269"/>
            <ac:spMk id="4" creationId="{CCC770F0-8977-4BDF-8CA3-DFB79982CB11}"/>
          </ac:spMkLst>
        </pc:spChg>
        <pc:picChg chg="add del mod ord">
          <ac:chgData name="GALEAZZI MARGHERITA" userId="bc5d31d5-ae9c-45ef-a3cb-941882bb54ec" providerId="ADAL" clId="{96AE565C-B3F3-4ABC-A9BB-ECEF58C43F91}" dt="2023-06-06T06:51:26.789" v="1750" actId="478"/>
          <ac:picMkLst>
            <pc:docMk/>
            <pc:sldMk cId="1778886958" sldId="269"/>
            <ac:picMk id="5" creationId="{83FF5858-32DE-B002-4C6A-0D3E019C5B25}"/>
          </ac:picMkLst>
        </pc:picChg>
        <pc:picChg chg="add mod modCrop">
          <ac:chgData name="GALEAZZI MARGHERITA" userId="bc5d31d5-ae9c-45ef-a3cb-941882bb54ec" providerId="ADAL" clId="{96AE565C-B3F3-4ABC-A9BB-ECEF58C43F91}" dt="2023-06-06T07:03:14.810" v="2074"/>
          <ac:picMkLst>
            <pc:docMk/>
            <pc:sldMk cId="1778886958" sldId="269"/>
            <ac:picMk id="7" creationId="{03C7C66E-2DA9-223C-3F7B-895D45F314F5}"/>
          </ac:picMkLst>
        </pc:picChg>
        <pc:picChg chg="add mod modCrop">
          <ac:chgData name="GALEAZZI MARGHERITA" userId="bc5d31d5-ae9c-45ef-a3cb-941882bb54ec" providerId="ADAL" clId="{96AE565C-B3F3-4ABC-A9BB-ECEF58C43F91}" dt="2023-06-06T07:03:09.660" v="2071"/>
          <ac:picMkLst>
            <pc:docMk/>
            <pc:sldMk cId="1778886958" sldId="269"/>
            <ac:picMk id="8" creationId="{318B3488-EF86-5F46-7B74-F40012930FBC}"/>
          </ac:picMkLst>
        </pc:picChg>
      </pc:sldChg>
      <pc:sldChg chg="addSp delSp modSp mod modTransition modClrScheme chgLayout">
        <pc:chgData name="GALEAZZI MARGHERITA" userId="bc5d31d5-ae9c-45ef-a3cb-941882bb54ec" providerId="ADAL" clId="{96AE565C-B3F3-4ABC-A9BB-ECEF58C43F91}" dt="2023-06-13T09:37:54.603" v="2195" actId="20577"/>
        <pc:sldMkLst>
          <pc:docMk/>
          <pc:sldMk cId="1931914406" sldId="270"/>
        </pc:sldMkLst>
        <pc:spChg chg="mod ord">
          <ac:chgData name="GALEAZZI MARGHERITA" userId="bc5d31d5-ae9c-45ef-a3cb-941882bb54ec" providerId="ADAL" clId="{96AE565C-B3F3-4ABC-A9BB-ECEF58C43F91}" dt="2023-06-06T06:37:49.744" v="1641" actId="700"/>
          <ac:spMkLst>
            <pc:docMk/>
            <pc:sldMk cId="1931914406" sldId="270"/>
            <ac:spMk id="2" creationId="{DDA9A993-B74E-52B2-5F06-686224B6717D}"/>
          </ac:spMkLst>
        </pc:spChg>
        <pc:spChg chg="mod">
          <ac:chgData name="GALEAZZI MARGHERITA" userId="bc5d31d5-ae9c-45ef-a3cb-941882bb54ec" providerId="ADAL" clId="{96AE565C-B3F3-4ABC-A9BB-ECEF58C43F91}" dt="2023-06-13T09:37:54.603" v="2195" actId="20577"/>
          <ac:spMkLst>
            <pc:docMk/>
            <pc:sldMk cId="1931914406" sldId="270"/>
            <ac:spMk id="3" creationId="{49BDA493-8349-493B-D8C1-8CD489284050}"/>
          </ac:spMkLst>
        </pc:spChg>
        <pc:spChg chg="del">
          <ac:chgData name="GALEAZZI MARGHERITA" userId="bc5d31d5-ae9c-45ef-a3cb-941882bb54ec" providerId="ADAL" clId="{96AE565C-B3F3-4ABC-A9BB-ECEF58C43F91}" dt="2023-06-05T15:00:41.430" v="40"/>
          <ac:spMkLst>
            <pc:docMk/>
            <pc:sldMk cId="1931914406" sldId="270"/>
            <ac:spMk id="3" creationId="{AAFB13B0-C413-C318-E8D6-B9E124DC89CC}"/>
          </ac:spMkLst>
        </pc:spChg>
        <pc:spChg chg="add del mod">
          <ac:chgData name="GALEAZZI MARGHERITA" userId="bc5d31d5-ae9c-45ef-a3cb-941882bb54ec" providerId="ADAL" clId="{96AE565C-B3F3-4ABC-A9BB-ECEF58C43F91}" dt="2023-06-06T06:52:22.186" v="1759" actId="931"/>
          <ac:spMkLst>
            <pc:docMk/>
            <pc:sldMk cId="1931914406" sldId="270"/>
            <ac:spMk id="4" creationId="{1A73619F-ADAC-C223-76AB-2796A27444A0}"/>
          </ac:spMkLst>
        </pc:spChg>
        <pc:spChg chg="add del mod ord">
          <ac:chgData name="GALEAZZI MARGHERITA" userId="bc5d31d5-ae9c-45ef-a3cb-941882bb54ec" providerId="ADAL" clId="{96AE565C-B3F3-4ABC-A9BB-ECEF58C43F91}" dt="2023-06-05T18:27:32.120" v="754" actId="478"/>
          <ac:spMkLst>
            <pc:docMk/>
            <pc:sldMk cId="1931914406" sldId="270"/>
            <ac:spMk id="6" creationId="{4F16E2C5-80F1-D981-A71A-465BED8E51F2}"/>
          </ac:spMkLst>
        </pc:spChg>
        <pc:picChg chg="add del mod ord">
          <ac:chgData name="GALEAZZI MARGHERITA" userId="bc5d31d5-ae9c-45ef-a3cb-941882bb54ec" providerId="ADAL" clId="{96AE565C-B3F3-4ABC-A9BB-ECEF58C43F91}" dt="2023-06-06T06:52:17.365" v="1758" actId="478"/>
          <ac:picMkLst>
            <pc:docMk/>
            <pc:sldMk cId="1931914406" sldId="270"/>
            <ac:picMk id="5" creationId="{0020A596-C511-E1E9-E689-BC7033F712D9}"/>
          </ac:picMkLst>
        </pc:picChg>
        <pc:picChg chg="add mod">
          <ac:chgData name="GALEAZZI MARGHERITA" userId="bc5d31d5-ae9c-45ef-a3cb-941882bb54ec" providerId="ADAL" clId="{96AE565C-B3F3-4ABC-A9BB-ECEF58C43F91}" dt="2023-06-06T07:03:29.736" v="2087"/>
          <ac:picMkLst>
            <pc:docMk/>
            <pc:sldMk cId="1931914406" sldId="270"/>
            <ac:picMk id="7" creationId="{9E41A037-BD3A-1C49-6B43-C4D9FDE91A47}"/>
          </ac:picMkLst>
        </pc:picChg>
      </pc:sldChg>
      <pc:sldChg chg="modSp mod modTransition">
        <pc:chgData name="GALEAZZI MARGHERITA" userId="bc5d31d5-ae9c-45ef-a3cb-941882bb54ec" providerId="ADAL" clId="{96AE565C-B3F3-4ABC-A9BB-ECEF58C43F91}" dt="2023-06-13T10:30:56.400" v="2274" actId="20577"/>
        <pc:sldMkLst>
          <pc:docMk/>
          <pc:sldMk cId="4104243704" sldId="271"/>
        </pc:sldMkLst>
        <pc:spChg chg="mod">
          <ac:chgData name="GALEAZZI MARGHERITA" userId="bc5d31d5-ae9c-45ef-a3cb-941882bb54ec" providerId="ADAL" clId="{96AE565C-B3F3-4ABC-A9BB-ECEF58C43F91}" dt="2023-06-13T10:30:56.400" v="2274" actId="20577"/>
          <ac:spMkLst>
            <pc:docMk/>
            <pc:sldMk cId="4104243704" sldId="271"/>
            <ac:spMk id="3" creationId="{5F9FD83F-3E48-D55C-973F-9C9B096A8B01}"/>
          </ac:spMkLst>
        </pc:spChg>
        <pc:spChg chg="mod">
          <ac:chgData name="GALEAZZI MARGHERITA" userId="bc5d31d5-ae9c-45ef-a3cb-941882bb54ec" providerId="ADAL" clId="{96AE565C-B3F3-4ABC-A9BB-ECEF58C43F91}" dt="2023-06-13T09:38:02.304" v="2197" actId="20577"/>
          <ac:spMkLst>
            <pc:docMk/>
            <pc:sldMk cId="4104243704" sldId="271"/>
            <ac:spMk id="5" creationId="{FFD6A9C7-79C4-FB92-257C-D738CD1097E1}"/>
          </ac:spMkLst>
        </pc:spChg>
      </pc:sldChg>
      <pc:sldChg chg="modSp mod modTransition">
        <pc:chgData name="GALEAZZI MARGHERITA" userId="bc5d31d5-ae9c-45ef-a3cb-941882bb54ec" providerId="ADAL" clId="{96AE565C-B3F3-4ABC-A9BB-ECEF58C43F91}" dt="2023-06-13T10:30:29.276" v="2256" actId="20577"/>
        <pc:sldMkLst>
          <pc:docMk/>
          <pc:sldMk cId="1478809430" sldId="272"/>
        </pc:sldMkLst>
        <pc:spChg chg="mod">
          <ac:chgData name="GALEAZZI MARGHERITA" userId="bc5d31d5-ae9c-45ef-a3cb-941882bb54ec" providerId="ADAL" clId="{96AE565C-B3F3-4ABC-A9BB-ECEF58C43F91}" dt="2023-06-13T10:30:29.276" v="2256" actId="20577"/>
          <ac:spMkLst>
            <pc:docMk/>
            <pc:sldMk cId="1478809430" sldId="272"/>
            <ac:spMk id="3" creationId="{374425EE-7704-16AE-AFC4-B8864ED664C1}"/>
          </ac:spMkLst>
        </pc:spChg>
        <pc:spChg chg="mod">
          <ac:chgData name="GALEAZZI MARGHERITA" userId="bc5d31d5-ae9c-45ef-a3cb-941882bb54ec" providerId="ADAL" clId="{96AE565C-B3F3-4ABC-A9BB-ECEF58C43F91}" dt="2023-06-13T09:36:52.584" v="2173" actId="20577"/>
          <ac:spMkLst>
            <pc:docMk/>
            <pc:sldMk cId="1478809430" sldId="272"/>
            <ac:spMk id="5" creationId="{5CEE6A0A-5C1A-9251-6CA7-D24F0CA5993E}"/>
          </ac:spMkLst>
        </pc:spChg>
      </pc:sldChg>
      <pc:sldChg chg="addSp delSp modSp mod modTransition">
        <pc:chgData name="GALEAZZI MARGHERITA" userId="bc5d31d5-ae9c-45ef-a3cb-941882bb54ec" providerId="ADAL" clId="{96AE565C-B3F3-4ABC-A9BB-ECEF58C43F91}" dt="2023-06-13T09:36:28.366" v="2169" actId="20577"/>
        <pc:sldMkLst>
          <pc:docMk/>
          <pc:sldMk cId="2902290203" sldId="273"/>
        </pc:sldMkLst>
        <pc:spChg chg="mod">
          <ac:chgData name="GALEAZZI MARGHERITA" userId="bc5d31d5-ae9c-45ef-a3cb-941882bb54ec" providerId="ADAL" clId="{96AE565C-B3F3-4ABC-A9BB-ECEF58C43F91}" dt="2023-06-13T09:36:28.366" v="2169" actId="20577"/>
          <ac:spMkLst>
            <pc:docMk/>
            <pc:sldMk cId="2902290203" sldId="273"/>
            <ac:spMk id="4" creationId="{83ABCB8B-17E6-208A-5EAA-989E6DB71D76}"/>
          </ac:spMkLst>
        </pc:spChg>
        <pc:spChg chg="add del mod">
          <ac:chgData name="GALEAZZI MARGHERITA" userId="bc5d31d5-ae9c-45ef-a3cb-941882bb54ec" providerId="ADAL" clId="{96AE565C-B3F3-4ABC-A9BB-ECEF58C43F91}" dt="2023-06-05T16:14:22.974" v="501" actId="478"/>
          <ac:spMkLst>
            <pc:docMk/>
            <pc:sldMk cId="2902290203" sldId="273"/>
            <ac:spMk id="7" creationId="{1B5CBAE2-F9FC-E48A-C9BD-76BD49DCC1AC}"/>
          </ac:spMkLst>
        </pc:spChg>
        <pc:picChg chg="del">
          <ac:chgData name="GALEAZZI MARGHERITA" userId="bc5d31d5-ae9c-45ef-a3cb-941882bb54ec" providerId="ADAL" clId="{96AE565C-B3F3-4ABC-A9BB-ECEF58C43F91}" dt="2023-06-05T16:14:19.253" v="500" actId="478"/>
          <ac:picMkLst>
            <pc:docMk/>
            <pc:sldMk cId="2902290203" sldId="273"/>
            <ac:picMk id="4" creationId="{C2B5ADDD-39FE-5E18-B61C-3F1B41C70DF8}"/>
          </ac:picMkLst>
        </pc:picChg>
        <pc:picChg chg="add mod">
          <ac:chgData name="GALEAZZI MARGHERITA" userId="bc5d31d5-ae9c-45ef-a3cb-941882bb54ec" providerId="ADAL" clId="{96AE565C-B3F3-4ABC-A9BB-ECEF58C43F91}" dt="2023-06-05T16:14:46.190" v="506" actId="1076"/>
          <ac:picMkLst>
            <pc:docMk/>
            <pc:sldMk cId="2902290203" sldId="273"/>
            <ac:picMk id="5" creationId="{4E868FB9-4BB5-AA38-8463-185F253EE463}"/>
          </ac:picMkLst>
        </pc:picChg>
      </pc:sldChg>
      <pc:sldChg chg="modSp mod modTransition">
        <pc:chgData name="GALEAZZI MARGHERITA" userId="bc5d31d5-ae9c-45ef-a3cb-941882bb54ec" providerId="ADAL" clId="{96AE565C-B3F3-4ABC-A9BB-ECEF58C43F91}" dt="2023-06-13T10:31:04.405" v="2275" actId="2710"/>
        <pc:sldMkLst>
          <pc:docMk/>
          <pc:sldMk cId="3466435396" sldId="274"/>
        </pc:sldMkLst>
        <pc:spChg chg="mod">
          <ac:chgData name="GALEAZZI MARGHERITA" userId="bc5d31d5-ae9c-45ef-a3cb-941882bb54ec" providerId="ADAL" clId="{96AE565C-B3F3-4ABC-A9BB-ECEF58C43F91}" dt="2023-06-13T10:31:04.405" v="2275" actId="2710"/>
          <ac:spMkLst>
            <pc:docMk/>
            <pc:sldMk cId="3466435396" sldId="274"/>
            <ac:spMk id="3" creationId="{261C05FC-A210-83BE-59FA-CD240673505C}"/>
          </ac:spMkLst>
        </pc:spChg>
        <pc:spChg chg="mod">
          <ac:chgData name="GALEAZZI MARGHERITA" userId="bc5d31d5-ae9c-45ef-a3cb-941882bb54ec" providerId="ADAL" clId="{96AE565C-B3F3-4ABC-A9BB-ECEF58C43F91}" dt="2023-06-13T09:37:01.935" v="2178" actId="20577"/>
          <ac:spMkLst>
            <pc:docMk/>
            <pc:sldMk cId="3466435396" sldId="274"/>
            <ac:spMk id="5" creationId="{2E5DE756-E6A2-67B1-713C-A8504944A600}"/>
          </ac:spMkLst>
        </pc:spChg>
      </pc:sldChg>
      <pc:sldChg chg="delSp modSp add del mod">
        <pc:chgData name="GALEAZZI MARGHERITA" userId="bc5d31d5-ae9c-45ef-a3cb-941882bb54ec" providerId="ADAL" clId="{96AE565C-B3F3-4ABC-A9BB-ECEF58C43F91}" dt="2023-06-06T04:49:36.090" v="928" actId="2696"/>
        <pc:sldMkLst>
          <pc:docMk/>
          <pc:sldMk cId="1002831603" sldId="275"/>
        </pc:sldMkLst>
        <pc:grpChg chg="del mod">
          <ac:chgData name="GALEAZZI MARGHERITA" userId="bc5d31d5-ae9c-45ef-a3cb-941882bb54ec" providerId="ADAL" clId="{96AE565C-B3F3-4ABC-A9BB-ECEF58C43F91}" dt="2023-06-06T04:49:13.435" v="926" actId="478"/>
          <ac:grpSpMkLst>
            <pc:docMk/>
            <pc:sldMk cId="1002831603" sldId="275"/>
            <ac:grpSpMk id="13" creationId="{BCAC3E1D-9021-52B4-0D08-944A262932CD}"/>
          </ac:grpSpMkLst>
        </pc:grpChg>
        <pc:graphicFrameChg chg="topLvl modGraphic">
          <ac:chgData name="GALEAZZI MARGHERITA" userId="bc5d31d5-ae9c-45ef-a3cb-941882bb54ec" providerId="ADAL" clId="{96AE565C-B3F3-4ABC-A9BB-ECEF58C43F91}" dt="2023-06-06T04:49:16.421" v="927" actId="339"/>
          <ac:graphicFrameMkLst>
            <pc:docMk/>
            <pc:sldMk cId="1002831603" sldId="275"/>
            <ac:graphicFrameMk id="3" creationId="{106F7EC8-F673-563C-C99D-6EAB814EB507}"/>
          </ac:graphicFrameMkLst>
        </pc:graphicFrameChg>
        <pc:picChg chg="del topLvl">
          <ac:chgData name="GALEAZZI MARGHERITA" userId="bc5d31d5-ae9c-45ef-a3cb-941882bb54ec" providerId="ADAL" clId="{96AE565C-B3F3-4ABC-A9BB-ECEF58C43F91}" dt="2023-06-06T04:49:13.435" v="926" actId="478"/>
          <ac:picMkLst>
            <pc:docMk/>
            <pc:sldMk cId="1002831603" sldId="275"/>
            <ac:picMk id="12" creationId="{D2256010-68FA-CA51-1340-3E9EB2440B7F}"/>
          </ac:picMkLst>
        </pc:picChg>
      </pc:sldChg>
      <pc:sldChg chg="delSp modSp add del mod">
        <pc:chgData name="GALEAZZI MARGHERITA" userId="bc5d31d5-ae9c-45ef-a3cb-941882bb54ec" providerId="ADAL" clId="{96AE565C-B3F3-4ABC-A9BB-ECEF58C43F91}" dt="2023-06-06T05:07:06.519" v="939" actId="2696"/>
        <pc:sldMkLst>
          <pc:docMk/>
          <pc:sldMk cId="4125823780" sldId="276"/>
        </pc:sldMkLst>
        <pc:grpChg chg="del mod">
          <ac:chgData name="GALEAZZI MARGHERITA" userId="bc5d31d5-ae9c-45ef-a3cb-941882bb54ec" providerId="ADAL" clId="{96AE565C-B3F3-4ABC-A9BB-ECEF58C43F91}" dt="2023-06-06T04:49:44.760" v="929" actId="165"/>
          <ac:grpSpMkLst>
            <pc:docMk/>
            <pc:sldMk cId="4125823780" sldId="276"/>
            <ac:grpSpMk id="13" creationId="{BCAC3E1D-9021-52B4-0D08-944A262932CD}"/>
          </ac:grpSpMkLst>
        </pc:grpChg>
        <pc:graphicFrameChg chg="mod topLvl">
          <ac:chgData name="GALEAZZI MARGHERITA" userId="bc5d31d5-ae9c-45ef-a3cb-941882bb54ec" providerId="ADAL" clId="{96AE565C-B3F3-4ABC-A9BB-ECEF58C43F91}" dt="2023-06-06T04:49:44.760" v="929" actId="165"/>
          <ac:graphicFrameMkLst>
            <pc:docMk/>
            <pc:sldMk cId="4125823780" sldId="276"/>
            <ac:graphicFrameMk id="3" creationId="{106F7EC8-F673-563C-C99D-6EAB814EB507}"/>
          </ac:graphicFrameMkLst>
        </pc:graphicFrameChg>
        <pc:picChg chg="mod topLvl">
          <ac:chgData name="GALEAZZI MARGHERITA" userId="bc5d31d5-ae9c-45ef-a3cb-941882bb54ec" providerId="ADAL" clId="{96AE565C-B3F3-4ABC-A9BB-ECEF58C43F91}" dt="2023-06-06T04:49:44.760" v="929" actId="165"/>
          <ac:picMkLst>
            <pc:docMk/>
            <pc:sldMk cId="4125823780" sldId="276"/>
            <ac:picMk id="12" creationId="{D2256010-68FA-CA51-1340-3E9EB2440B7F}"/>
          </ac:picMkLst>
        </pc:picChg>
      </pc:sldChg>
      <pc:sldChg chg="addSp delSp modSp add mod ord modTransition">
        <pc:chgData name="GALEAZZI MARGHERITA" userId="bc5d31d5-ae9c-45ef-a3cb-941882bb54ec" providerId="ADAL" clId="{96AE565C-B3F3-4ABC-A9BB-ECEF58C43F91}" dt="2023-06-13T09:35:37.588" v="2157" actId="20577"/>
        <pc:sldMkLst>
          <pc:docMk/>
          <pc:sldMk cId="1219861245" sldId="277"/>
        </pc:sldMkLst>
        <pc:spChg chg="mod">
          <ac:chgData name="GALEAZZI MARGHERITA" userId="bc5d31d5-ae9c-45ef-a3cb-941882bb54ec" providerId="ADAL" clId="{96AE565C-B3F3-4ABC-A9BB-ECEF58C43F91}" dt="2023-06-13T09:35:37.588" v="2157" actId="20577"/>
          <ac:spMkLst>
            <pc:docMk/>
            <pc:sldMk cId="1219861245" sldId="277"/>
            <ac:spMk id="4" creationId="{E71803AF-5E62-27FD-6C81-6374CFA68C90}"/>
          </ac:spMkLst>
        </pc:spChg>
        <pc:graphicFrameChg chg="del">
          <ac:chgData name="GALEAZZI MARGHERITA" userId="bc5d31d5-ae9c-45ef-a3cb-941882bb54ec" providerId="ADAL" clId="{96AE565C-B3F3-4ABC-A9BB-ECEF58C43F91}" dt="2023-06-06T05:40:52.065" v="961" actId="478"/>
          <ac:graphicFrameMkLst>
            <pc:docMk/>
            <pc:sldMk cId="1219861245" sldId="277"/>
            <ac:graphicFrameMk id="3" creationId="{106F7EC8-F673-563C-C99D-6EAB814EB507}"/>
          </ac:graphicFrameMkLst>
        </pc:graphicFrameChg>
        <pc:graphicFrameChg chg="add del mod modGraphic">
          <ac:chgData name="GALEAZZI MARGHERITA" userId="bc5d31d5-ae9c-45ef-a3cb-941882bb54ec" providerId="ADAL" clId="{96AE565C-B3F3-4ABC-A9BB-ECEF58C43F91}" dt="2023-06-06T05:08:03.220" v="943" actId="21"/>
          <ac:graphicFrameMkLst>
            <pc:docMk/>
            <pc:sldMk cId="1219861245" sldId="277"/>
            <ac:graphicFrameMk id="4" creationId="{E64F3B2A-AC35-6FD6-1B8E-E2F9B038DD52}"/>
          </ac:graphicFrameMkLst>
        </pc:graphicFrameChg>
        <pc:graphicFrameChg chg="add del modGraphic">
          <ac:chgData name="GALEAZZI MARGHERITA" userId="bc5d31d5-ae9c-45ef-a3cb-941882bb54ec" providerId="ADAL" clId="{96AE565C-B3F3-4ABC-A9BB-ECEF58C43F91}" dt="2023-06-06T05:08:31.564" v="945" actId="931"/>
          <ac:graphicFrameMkLst>
            <pc:docMk/>
            <pc:sldMk cId="1219861245" sldId="277"/>
            <ac:graphicFrameMk id="5" creationId="{6C9A6126-CB26-280C-A446-6CA85E9F985C}"/>
          </ac:graphicFrameMkLst>
        </pc:graphicFrameChg>
        <pc:graphicFrameChg chg="add del modGraphic">
          <ac:chgData name="GALEAZZI MARGHERITA" userId="bc5d31d5-ae9c-45ef-a3cb-941882bb54ec" providerId="ADAL" clId="{96AE565C-B3F3-4ABC-A9BB-ECEF58C43F91}" dt="2023-06-06T05:09:06.979" v="947" actId="478"/>
          <ac:graphicFrameMkLst>
            <pc:docMk/>
            <pc:sldMk cId="1219861245" sldId="277"/>
            <ac:graphicFrameMk id="7" creationId="{90ACC59D-D4D6-F2E6-8FD0-0AB1D1CB2636}"/>
          </ac:graphicFrameMkLst>
        </pc:graphicFrameChg>
        <pc:graphicFrameChg chg="add del modGraphic">
          <ac:chgData name="GALEAZZI MARGHERITA" userId="bc5d31d5-ae9c-45ef-a3cb-941882bb54ec" providerId="ADAL" clId="{96AE565C-B3F3-4ABC-A9BB-ECEF58C43F91}" dt="2023-06-06T05:11:30.652" v="949" actId="478"/>
          <ac:graphicFrameMkLst>
            <pc:docMk/>
            <pc:sldMk cId="1219861245" sldId="277"/>
            <ac:graphicFrameMk id="8" creationId="{99B87A40-026B-6442-8777-D9CA17308A5A}"/>
          </ac:graphicFrameMkLst>
        </pc:graphicFrameChg>
        <pc:graphicFrameChg chg="add del modGraphic">
          <ac:chgData name="GALEAZZI MARGHERITA" userId="bc5d31d5-ae9c-45ef-a3cb-941882bb54ec" providerId="ADAL" clId="{96AE565C-B3F3-4ABC-A9BB-ECEF58C43F91}" dt="2023-06-06T05:15:53.671" v="951" actId="478"/>
          <ac:graphicFrameMkLst>
            <pc:docMk/>
            <pc:sldMk cId="1219861245" sldId="277"/>
            <ac:graphicFrameMk id="9" creationId="{2741D357-A496-A061-E38E-DE8249B75CBB}"/>
          </ac:graphicFrameMkLst>
        </pc:graphicFrameChg>
        <pc:graphicFrameChg chg="add del mod">
          <ac:chgData name="GALEAZZI MARGHERITA" userId="bc5d31d5-ae9c-45ef-a3cb-941882bb54ec" providerId="ADAL" clId="{96AE565C-B3F3-4ABC-A9BB-ECEF58C43F91}" dt="2023-06-06T05:32:41.560" v="953" actId="478"/>
          <ac:graphicFrameMkLst>
            <pc:docMk/>
            <pc:sldMk cId="1219861245" sldId="277"/>
            <ac:graphicFrameMk id="10" creationId="{C862D72A-3F1D-B536-77A5-22221BEF9970}"/>
          </ac:graphicFrameMkLst>
        </pc:graphicFrameChg>
        <pc:graphicFrameChg chg="add del mod">
          <ac:chgData name="GALEAZZI MARGHERITA" userId="bc5d31d5-ae9c-45ef-a3cb-941882bb54ec" providerId="ADAL" clId="{96AE565C-B3F3-4ABC-A9BB-ECEF58C43F91}" dt="2023-06-06T05:32:53.858" v="956" actId="478"/>
          <ac:graphicFrameMkLst>
            <pc:docMk/>
            <pc:sldMk cId="1219861245" sldId="277"/>
            <ac:graphicFrameMk id="11" creationId="{484573CF-AA70-4EA4-81AB-DDC86A60C5AF}"/>
          </ac:graphicFrameMkLst>
        </pc:graphicFrameChg>
        <pc:graphicFrameChg chg="add del mod">
          <ac:chgData name="GALEAZZI MARGHERITA" userId="bc5d31d5-ae9c-45ef-a3cb-941882bb54ec" providerId="ADAL" clId="{96AE565C-B3F3-4ABC-A9BB-ECEF58C43F91}" dt="2023-06-06T05:39:44.300" v="958" actId="478"/>
          <ac:graphicFrameMkLst>
            <pc:docMk/>
            <pc:sldMk cId="1219861245" sldId="277"/>
            <ac:graphicFrameMk id="13" creationId="{B57FD2A4-66A7-9E40-9699-4335534A4E76}"/>
          </ac:graphicFrameMkLst>
        </pc:graphicFrameChg>
        <pc:graphicFrameChg chg="add del mod">
          <ac:chgData name="GALEAZZI MARGHERITA" userId="bc5d31d5-ae9c-45ef-a3cb-941882bb54ec" providerId="ADAL" clId="{96AE565C-B3F3-4ABC-A9BB-ECEF58C43F91}" dt="2023-06-06T05:40:41.129" v="960" actId="478"/>
          <ac:graphicFrameMkLst>
            <pc:docMk/>
            <pc:sldMk cId="1219861245" sldId="277"/>
            <ac:graphicFrameMk id="14" creationId="{6F59FFC8-99ED-C81A-F6D2-8A4E4389D4BB}"/>
          </ac:graphicFrameMkLst>
        </pc:graphicFrameChg>
        <pc:graphicFrameChg chg="add del mod modGraphic">
          <ac:chgData name="GALEAZZI MARGHERITA" userId="bc5d31d5-ae9c-45ef-a3cb-941882bb54ec" providerId="ADAL" clId="{96AE565C-B3F3-4ABC-A9BB-ECEF58C43F91}" dt="2023-06-06T06:02:15.317" v="973" actId="478"/>
          <ac:graphicFrameMkLst>
            <pc:docMk/>
            <pc:sldMk cId="1219861245" sldId="277"/>
            <ac:graphicFrameMk id="15" creationId="{CA5A1443-706F-A30C-1A21-6E486FED44AC}"/>
          </ac:graphicFrameMkLst>
        </pc:graphicFrameChg>
        <pc:graphicFrameChg chg="add mod modGraphic">
          <ac:chgData name="GALEAZZI MARGHERITA" userId="bc5d31d5-ae9c-45ef-a3cb-941882bb54ec" providerId="ADAL" clId="{96AE565C-B3F3-4ABC-A9BB-ECEF58C43F91}" dt="2023-06-06T06:02:57.074" v="982" actId="14100"/>
          <ac:graphicFrameMkLst>
            <pc:docMk/>
            <pc:sldMk cId="1219861245" sldId="277"/>
            <ac:graphicFrameMk id="16" creationId="{ED074C7B-6B6D-BE5A-6AAB-6260275F4730}"/>
          </ac:graphicFrameMkLst>
        </pc:graphicFrameChg>
        <pc:picChg chg="del">
          <ac:chgData name="GALEAZZI MARGHERITA" userId="bc5d31d5-ae9c-45ef-a3cb-941882bb54ec" providerId="ADAL" clId="{96AE565C-B3F3-4ABC-A9BB-ECEF58C43F91}" dt="2023-06-06T04:50:33.558" v="936" actId="478"/>
          <ac:picMkLst>
            <pc:docMk/>
            <pc:sldMk cId="1219861245" sldId="277"/>
            <ac:picMk id="12" creationId="{D2256010-68FA-CA51-1340-3E9EB2440B7F}"/>
          </ac:picMkLst>
        </pc:picChg>
      </pc:sldChg>
      <pc:sldChg chg="delSp modSp add del mod">
        <pc:chgData name="GALEAZZI MARGHERITA" userId="bc5d31d5-ae9c-45ef-a3cb-941882bb54ec" providerId="ADAL" clId="{96AE565C-B3F3-4ABC-A9BB-ECEF58C43F91}" dt="2023-06-06T06:14:30.855" v="1125" actId="2696"/>
        <pc:sldMkLst>
          <pc:docMk/>
          <pc:sldMk cId="914163997" sldId="278"/>
        </pc:sldMkLst>
        <pc:spChg chg="mod ord">
          <ac:chgData name="GALEAZZI MARGHERITA" userId="bc5d31d5-ae9c-45ef-a3cb-941882bb54ec" providerId="ADAL" clId="{96AE565C-B3F3-4ABC-A9BB-ECEF58C43F91}" dt="2023-06-06T06:13:03.432" v="1110" actId="171"/>
          <ac:spMkLst>
            <pc:docMk/>
            <pc:sldMk cId="914163997" sldId="278"/>
            <ac:spMk id="12" creationId="{3CA21888-ECA3-6771-8785-59FB6666EC74}"/>
          </ac:spMkLst>
        </pc:spChg>
        <pc:spChg chg="mod ord">
          <ac:chgData name="GALEAZZI MARGHERITA" userId="bc5d31d5-ae9c-45ef-a3cb-941882bb54ec" providerId="ADAL" clId="{96AE565C-B3F3-4ABC-A9BB-ECEF58C43F91}" dt="2023-06-06T06:13:03.432" v="1110" actId="171"/>
          <ac:spMkLst>
            <pc:docMk/>
            <pc:sldMk cId="914163997" sldId="278"/>
            <ac:spMk id="13" creationId="{2F7B494E-22C7-4B7B-91CB-0573C517E231}"/>
          </ac:spMkLst>
        </pc:spChg>
        <pc:spChg chg="del">
          <ac:chgData name="GALEAZZI MARGHERITA" userId="bc5d31d5-ae9c-45ef-a3cb-941882bb54ec" providerId="ADAL" clId="{96AE565C-B3F3-4ABC-A9BB-ECEF58C43F91}" dt="2023-06-06T06:12:36.304" v="1100" actId="478"/>
          <ac:spMkLst>
            <pc:docMk/>
            <pc:sldMk cId="914163997" sldId="278"/>
            <ac:spMk id="15" creationId="{5AB5D8F0-22C3-6C2C-86F2-EA13C427909F}"/>
          </ac:spMkLst>
        </pc:spChg>
        <pc:spChg chg="del">
          <ac:chgData name="GALEAZZI MARGHERITA" userId="bc5d31d5-ae9c-45ef-a3cb-941882bb54ec" providerId="ADAL" clId="{96AE565C-B3F3-4ABC-A9BB-ECEF58C43F91}" dt="2023-06-06T06:12:36.304" v="1100" actId="478"/>
          <ac:spMkLst>
            <pc:docMk/>
            <pc:sldMk cId="914163997" sldId="278"/>
            <ac:spMk id="17" creationId="{443B064A-EF33-D30B-C702-FA555AF525FE}"/>
          </ac:spMkLst>
        </pc:spChg>
        <pc:picChg chg="mod ord">
          <ac:chgData name="GALEAZZI MARGHERITA" userId="bc5d31d5-ae9c-45ef-a3cb-941882bb54ec" providerId="ADAL" clId="{96AE565C-B3F3-4ABC-A9BB-ECEF58C43F91}" dt="2023-06-06T06:13:03.432" v="1110" actId="171"/>
          <ac:picMkLst>
            <pc:docMk/>
            <pc:sldMk cId="914163997" sldId="278"/>
            <ac:picMk id="14" creationId="{E32B7566-5004-3970-035B-8EB51AC16A25}"/>
          </ac:picMkLst>
        </pc:picChg>
        <pc:picChg chg="del">
          <ac:chgData name="GALEAZZI MARGHERITA" userId="bc5d31d5-ae9c-45ef-a3cb-941882bb54ec" providerId="ADAL" clId="{96AE565C-B3F3-4ABC-A9BB-ECEF58C43F91}" dt="2023-06-06T06:12:36.304" v="1100" actId="478"/>
          <ac:picMkLst>
            <pc:docMk/>
            <pc:sldMk cId="914163997" sldId="278"/>
            <ac:picMk id="18" creationId="{5880F367-1989-8739-5939-3815F23EDB0B}"/>
          </ac:picMkLst>
        </pc:picChg>
      </pc:sldChg>
      <pc:sldChg chg="add del">
        <pc:chgData name="GALEAZZI MARGHERITA" userId="bc5d31d5-ae9c-45ef-a3cb-941882bb54ec" providerId="ADAL" clId="{96AE565C-B3F3-4ABC-A9BB-ECEF58C43F91}" dt="2023-06-06T06:09:45.962" v="1050" actId="2890"/>
        <pc:sldMkLst>
          <pc:docMk/>
          <pc:sldMk cId="1585854648" sldId="278"/>
        </pc:sldMkLst>
      </pc:sldChg>
      <pc:sldChg chg="add del">
        <pc:chgData name="GALEAZZI MARGHERITA" userId="bc5d31d5-ae9c-45ef-a3cb-941882bb54ec" providerId="ADAL" clId="{96AE565C-B3F3-4ABC-A9BB-ECEF58C43F91}" dt="2023-06-06T06:07:16.054" v="1017" actId="2696"/>
        <pc:sldMkLst>
          <pc:docMk/>
          <pc:sldMk cId="2030739162" sldId="278"/>
        </pc:sldMkLst>
      </pc:sldChg>
      <pc:sldChg chg="modSp add del mod">
        <pc:chgData name="GALEAZZI MARGHERITA" userId="bc5d31d5-ae9c-45ef-a3cb-941882bb54ec" providerId="ADAL" clId="{96AE565C-B3F3-4ABC-A9BB-ECEF58C43F91}" dt="2023-06-06T06:08:55.775" v="1039" actId="2696"/>
        <pc:sldMkLst>
          <pc:docMk/>
          <pc:sldMk cId="4258554394" sldId="278"/>
        </pc:sldMkLst>
        <pc:spChg chg="mod ord">
          <ac:chgData name="GALEAZZI MARGHERITA" userId="bc5d31d5-ae9c-45ef-a3cb-941882bb54ec" providerId="ADAL" clId="{96AE565C-B3F3-4ABC-A9BB-ECEF58C43F91}" dt="2023-06-06T06:08:51.755" v="1038" actId="171"/>
          <ac:spMkLst>
            <pc:docMk/>
            <pc:sldMk cId="4258554394" sldId="278"/>
            <ac:spMk id="15" creationId="{5AB5D8F0-22C3-6C2C-86F2-EA13C427909F}"/>
          </ac:spMkLst>
        </pc:spChg>
        <pc:spChg chg="mod ord">
          <ac:chgData name="GALEAZZI MARGHERITA" userId="bc5d31d5-ae9c-45ef-a3cb-941882bb54ec" providerId="ADAL" clId="{96AE565C-B3F3-4ABC-A9BB-ECEF58C43F91}" dt="2023-06-06T06:08:51.755" v="1038" actId="171"/>
          <ac:spMkLst>
            <pc:docMk/>
            <pc:sldMk cId="4258554394" sldId="278"/>
            <ac:spMk id="17" creationId="{443B064A-EF33-D30B-C702-FA555AF525FE}"/>
          </ac:spMkLst>
        </pc:spChg>
        <pc:picChg chg="mod">
          <ac:chgData name="GALEAZZI MARGHERITA" userId="bc5d31d5-ae9c-45ef-a3cb-941882bb54ec" providerId="ADAL" clId="{96AE565C-B3F3-4ABC-A9BB-ECEF58C43F91}" dt="2023-06-06T06:07:49.198" v="1027" actId="207"/>
          <ac:picMkLst>
            <pc:docMk/>
            <pc:sldMk cId="4258554394" sldId="278"/>
            <ac:picMk id="18" creationId="{5880F367-1989-8739-5939-3815F23EDB0B}"/>
          </ac:picMkLst>
        </pc:picChg>
      </pc:sldChg>
      <pc:sldChg chg="add del">
        <pc:chgData name="GALEAZZI MARGHERITA" userId="bc5d31d5-ae9c-45ef-a3cb-941882bb54ec" providerId="ADAL" clId="{96AE565C-B3F3-4ABC-A9BB-ECEF58C43F91}" dt="2023-06-06T06:09:45.438" v="1049" actId="2890"/>
        <pc:sldMkLst>
          <pc:docMk/>
          <pc:sldMk cId="431985857" sldId="279"/>
        </pc:sldMkLst>
      </pc:sldChg>
      <pc:sldChg chg="add del">
        <pc:chgData name="GALEAZZI MARGHERITA" userId="bc5d31d5-ae9c-45ef-a3cb-941882bb54ec" providerId="ADAL" clId="{96AE565C-B3F3-4ABC-A9BB-ECEF58C43F91}" dt="2023-06-06T06:08:58.252" v="1040" actId="2696"/>
        <pc:sldMkLst>
          <pc:docMk/>
          <pc:sldMk cId="1172235280" sldId="279"/>
        </pc:sldMkLst>
      </pc:sldChg>
      <pc:sldChg chg="addSp delSp modSp add del mod">
        <pc:chgData name="GALEAZZI MARGHERITA" userId="bc5d31d5-ae9c-45ef-a3cb-941882bb54ec" providerId="ADAL" clId="{96AE565C-B3F3-4ABC-A9BB-ECEF58C43F91}" dt="2023-06-06T06:07:18.361" v="1018" actId="2696"/>
        <pc:sldMkLst>
          <pc:docMk/>
          <pc:sldMk cId="1275440344" sldId="279"/>
        </pc:sldMkLst>
        <pc:spChg chg="mod">
          <ac:chgData name="GALEAZZI MARGHERITA" userId="bc5d31d5-ae9c-45ef-a3cb-941882bb54ec" providerId="ADAL" clId="{96AE565C-B3F3-4ABC-A9BB-ECEF58C43F91}" dt="2023-06-06T06:06:57.130" v="1014" actId="18245"/>
          <ac:spMkLst>
            <pc:docMk/>
            <pc:sldMk cId="1275440344" sldId="279"/>
            <ac:spMk id="6" creationId="{D35D78C6-810E-EA46-C2D0-19657443BE4D}"/>
          </ac:spMkLst>
        </pc:spChg>
        <pc:spChg chg="mod">
          <ac:chgData name="GALEAZZI MARGHERITA" userId="bc5d31d5-ae9c-45ef-a3cb-941882bb54ec" providerId="ADAL" clId="{96AE565C-B3F3-4ABC-A9BB-ECEF58C43F91}" dt="2023-06-06T06:06:57.130" v="1014" actId="18245"/>
          <ac:spMkLst>
            <pc:docMk/>
            <pc:sldMk cId="1275440344" sldId="279"/>
            <ac:spMk id="7" creationId="{808ECC09-4D08-5BD2-03D9-E4536DD6028D}"/>
          </ac:spMkLst>
        </pc:spChg>
        <pc:spChg chg="mod">
          <ac:chgData name="GALEAZZI MARGHERITA" userId="bc5d31d5-ae9c-45ef-a3cb-941882bb54ec" providerId="ADAL" clId="{96AE565C-B3F3-4ABC-A9BB-ECEF58C43F91}" dt="2023-06-06T06:06:57.130" v="1014" actId="18245"/>
          <ac:spMkLst>
            <pc:docMk/>
            <pc:sldMk cId="1275440344" sldId="279"/>
            <ac:spMk id="8" creationId="{F720FFB7-1238-0FA8-6896-10E356846069}"/>
          </ac:spMkLst>
        </pc:spChg>
        <pc:spChg chg="mod">
          <ac:chgData name="GALEAZZI MARGHERITA" userId="bc5d31d5-ae9c-45ef-a3cb-941882bb54ec" providerId="ADAL" clId="{96AE565C-B3F3-4ABC-A9BB-ECEF58C43F91}" dt="2023-06-06T06:06:57.130" v="1014" actId="18245"/>
          <ac:spMkLst>
            <pc:docMk/>
            <pc:sldMk cId="1275440344" sldId="279"/>
            <ac:spMk id="9" creationId="{A41808B2-8C09-B749-66DF-9FBAF8BB16C4}"/>
          </ac:spMkLst>
        </pc:spChg>
        <pc:spChg chg="mod">
          <ac:chgData name="GALEAZZI MARGHERITA" userId="bc5d31d5-ae9c-45ef-a3cb-941882bb54ec" providerId="ADAL" clId="{96AE565C-B3F3-4ABC-A9BB-ECEF58C43F91}" dt="2023-06-06T06:06:57.130" v="1014" actId="18245"/>
          <ac:spMkLst>
            <pc:docMk/>
            <pc:sldMk cId="1275440344" sldId="279"/>
            <ac:spMk id="11" creationId="{DEED5933-18E2-4700-570B-1BDCACF607AB}"/>
          </ac:spMkLst>
        </pc:spChg>
        <pc:spChg chg="mod">
          <ac:chgData name="GALEAZZI MARGHERITA" userId="bc5d31d5-ae9c-45ef-a3cb-941882bb54ec" providerId="ADAL" clId="{96AE565C-B3F3-4ABC-A9BB-ECEF58C43F91}" dt="2023-06-06T06:06:57.130" v="1014" actId="18245"/>
          <ac:spMkLst>
            <pc:docMk/>
            <pc:sldMk cId="1275440344" sldId="279"/>
            <ac:spMk id="12" creationId="{766D5D25-AD73-2786-0ABB-D5E233DEE604}"/>
          </ac:spMkLst>
        </pc:spChg>
        <pc:spChg chg="mod">
          <ac:chgData name="GALEAZZI MARGHERITA" userId="bc5d31d5-ae9c-45ef-a3cb-941882bb54ec" providerId="ADAL" clId="{96AE565C-B3F3-4ABC-A9BB-ECEF58C43F91}" dt="2023-06-06T06:06:57.130" v="1014" actId="18245"/>
          <ac:spMkLst>
            <pc:docMk/>
            <pc:sldMk cId="1275440344" sldId="279"/>
            <ac:spMk id="13" creationId="{B0B13F1E-2C99-BCD3-2BDC-BBA3B7DBA652}"/>
          </ac:spMkLst>
        </pc:spChg>
        <pc:spChg chg="mod ord">
          <ac:chgData name="GALEAZZI MARGHERITA" userId="bc5d31d5-ae9c-45ef-a3cb-941882bb54ec" providerId="ADAL" clId="{96AE565C-B3F3-4ABC-A9BB-ECEF58C43F91}" dt="2023-06-06T06:06:57.130" v="1014" actId="18245"/>
          <ac:spMkLst>
            <pc:docMk/>
            <pc:sldMk cId="1275440344" sldId="279"/>
            <ac:spMk id="15" creationId="{94A79C9A-4023-1EE5-6CBB-3512260ED486}"/>
          </ac:spMkLst>
        </pc:spChg>
        <pc:spChg chg="mod">
          <ac:chgData name="GALEAZZI MARGHERITA" userId="bc5d31d5-ae9c-45ef-a3cb-941882bb54ec" providerId="ADAL" clId="{96AE565C-B3F3-4ABC-A9BB-ECEF58C43F91}" dt="2023-06-06T06:06:41.069" v="1009" actId="18245"/>
          <ac:spMkLst>
            <pc:docMk/>
            <pc:sldMk cId="1275440344" sldId="279"/>
            <ac:spMk id="17" creationId="{201867B2-CF91-3851-2CC9-92EAA4CC9CCF}"/>
          </ac:spMkLst>
        </pc:spChg>
        <pc:grpChg chg="mod">
          <ac:chgData name="GALEAZZI MARGHERITA" userId="bc5d31d5-ae9c-45ef-a3cb-941882bb54ec" providerId="ADAL" clId="{96AE565C-B3F3-4ABC-A9BB-ECEF58C43F91}" dt="2023-06-06T06:06:57.130" v="1014" actId="18245"/>
          <ac:grpSpMkLst>
            <pc:docMk/>
            <pc:sldMk cId="1275440344" sldId="279"/>
            <ac:grpSpMk id="5" creationId="{88CCBB90-AD8D-FD5E-45F5-F34D036CEDC0}"/>
          </ac:grpSpMkLst>
        </pc:grpChg>
        <pc:graphicFrameChg chg="add del mod">
          <ac:chgData name="GALEAZZI MARGHERITA" userId="bc5d31d5-ae9c-45ef-a3cb-941882bb54ec" providerId="ADAL" clId="{96AE565C-B3F3-4ABC-A9BB-ECEF58C43F91}" dt="2023-06-06T06:06:57.130" v="1014" actId="18245"/>
          <ac:graphicFrameMkLst>
            <pc:docMk/>
            <pc:sldMk cId="1275440344" sldId="279"/>
            <ac:graphicFrameMk id="4" creationId="{1E5F5ECF-9701-E9ED-0AF8-B0AA333D4842}"/>
          </ac:graphicFrameMkLst>
        </pc:graphicFrameChg>
        <pc:picChg chg="mod">
          <ac:chgData name="GALEAZZI MARGHERITA" userId="bc5d31d5-ae9c-45ef-a3cb-941882bb54ec" providerId="ADAL" clId="{96AE565C-B3F3-4ABC-A9BB-ECEF58C43F91}" dt="2023-06-06T06:07:03.532" v="1016" actId="207"/>
          <ac:picMkLst>
            <pc:docMk/>
            <pc:sldMk cId="1275440344" sldId="279"/>
            <ac:picMk id="18" creationId="{5880F367-1989-8739-5939-3815F23EDB0B}"/>
          </ac:picMkLst>
        </pc:picChg>
      </pc:sldChg>
      <pc:sldChg chg="addSp delSp modSp add del mod">
        <pc:chgData name="GALEAZZI MARGHERITA" userId="bc5d31d5-ae9c-45ef-a3cb-941882bb54ec" providerId="ADAL" clId="{96AE565C-B3F3-4ABC-A9BB-ECEF58C43F91}" dt="2023-06-06T06:19:50.488" v="1168" actId="2696"/>
        <pc:sldMkLst>
          <pc:docMk/>
          <pc:sldMk cId="3609697709" sldId="279"/>
        </pc:sldMkLst>
        <pc:spChg chg="mod">
          <ac:chgData name="GALEAZZI MARGHERITA" userId="bc5d31d5-ae9c-45ef-a3cb-941882bb54ec" providerId="ADAL" clId="{96AE565C-B3F3-4ABC-A9BB-ECEF58C43F91}" dt="2023-06-06T06:17:26.550" v="1149" actId="1076"/>
          <ac:spMkLst>
            <pc:docMk/>
            <pc:sldMk cId="3609697709" sldId="279"/>
            <ac:spMk id="6" creationId="{35C3F1B4-B02B-AAED-303F-418752D8B765}"/>
          </ac:spMkLst>
        </pc:spChg>
        <pc:spChg chg="ord">
          <ac:chgData name="GALEAZZI MARGHERITA" userId="bc5d31d5-ae9c-45ef-a3cb-941882bb54ec" providerId="ADAL" clId="{96AE565C-B3F3-4ABC-A9BB-ECEF58C43F91}" dt="2023-06-06T06:18:59.212" v="1167" actId="166"/>
          <ac:spMkLst>
            <pc:docMk/>
            <pc:sldMk cId="3609697709" sldId="279"/>
            <ac:spMk id="7" creationId="{C7FA02CA-E22D-BF5E-898B-DAFBC497705B}"/>
          </ac:spMkLst>
        </pc:spChg>
        <pc:spChg chg="add del ord">
          <ac:chgData name="GALEAZZI MARGHERITA" userId="bc5d31d5-ae9c-45ef-a3cb-941882bb54ec" providerId="ADAL" clId="{96AE565C-B3F3-4ABC-A9BB-ECEF58C43F91}" dt="2023-06-06T06:18:59.212" v="1167" actId="166"/>
          <ac:spMkLst>
            <pc:docMk/>
            <pc:sldMk cId="3609697709" sldId="279"/>
            <ac:spMk id="8" creationId="{0DA914F0-037D-AD29-3C1D-BE588FB58ADA}"/>
          </ac:spMkLst>
        </pc:spChg>
        <pc:spChg chg="add del mod ord">
          <ac:chgData name="GALEAZZI MARGHERITA" userId="bc5d31d5-ae9c-45ef-a3cb-941882bb54ec" providerId="ADAL" clId="{96AE565C-B3F3-4ABC-A9BB-ECEF58C43F91}" dt="2023-06-06T06:18:49.284" v="1164" actId="478"/>
          <ac:spMkLst>
            <pc:docMk/>
            <pc:sldMk cId="3609697709" sldId="279"/>
            <ac:spMk id="9" creationId="{2BF9BD4B-B14D-BC85-FEC2-C0E857F1B8A7}"/>
          </ac:spMkLst>
        </pc:spChg>
        <pc:spChg chg="del mod ord">
          <ac:chgData name="GALEAZZI MARGHERITA" userId="bc5d31d5-ae9c-45ef-a3cb-941882bb54ec" providerId="ADAL" clId="{96AE565C-B3F3-4ABC-A9BB-ECEF58C43F91}" dt="2023-06-06T06:18:51.564" v="1166" actId="478"/>
          <ac:spMkLst>
            <pc:docMk/>
            <pc:sldMk cId="3609697709" sldId="279"/>
            <ac:spMk id="11" creationId="{37E25FFB-4DCF-A7F1-23B8-A797594D9B0C}"/>
          </ac:spMkLst>
        </pc:spChg>
        <pc:spChg chg="del">
          <ac:chgData name="GALEAZZI MARGHERITA" userId="bc5d31d5-ae9c-45ef-a3cb-941882bb54ec" providerId="ADAL" clId="{96AE565C-B3F3-4ABC-A9BB-ECEF58C43F91}" dt="2023-06-06T06:15:30.417" v="1138" actId="478"/>
          <ac:spMkLst>
            <pc:docMk/>
            <pc:sldMk cId="3609697709" sldId="279"/>
            <ac:spMk id="12" creationId="{3CA21888-ECA3-6771-8785-59FB6666EC74}"/>
          </ac:spMkLst>
        </pc:spChg>
        <pc:spChg chg="del">
          <ac:chgData name="GALEAZZI MARGHERITA" userId="bc5d31d5-ae9c-45ef-a3cb-941882bb54ec" providerId="ADAL" clId="{96AE565C-B3F3-4ABC-A9BB-ECEF58C43F91}" dt="2023-06-06T06:15:30.417" v="1138" actId="478"/>
          <ac:spMkLst>
            <pc:docMk/>
            <pc:sldMk cId="3609697709" sldId="279"/>
            <ac:spMk id="13" creationId="{2F7B494E-22C7-4B7B-91CB-0573C517E231}"/>
          </ac:spMkLst>
        </pc:spChg>
        <pc:spChg chg="del">
          <ac:chgData name="GALEAZZI MARGHERITA" userId="bc5d31d5-ae9c-45ef-a3cb-941882bb54ec" providerId="ADAL" clId="{96AE565C-B3F3-4ABC-A9BB-ECEF58C43F91}" dt="2023-06-06T06:15:30.417" v="1138" actId="478"/>
          <ac:spMkLst>
            <pc:docMk/>
            <pc:sldMk cId="3609697709" sldId="279"/>
            <ac:spMk id="15" creationId="{5AB5D8F0-22C3-6C2C-86F2-EA13C427909F}"/>
          </ac:spMkLst>
        </pc:spChg>
        <pc:spChg chg="del">
          <ac:chgData name="GALEAZZI MARGHERITA" userId="bc5d31d5-ae9c-45ef-a3cb-941882bb54ec" providerId="ADAL" clId="{96AE565C-B3F3-4ABC-A9BB-ECEF58C43F91}" dt="2023-06-06T06:15:30.417" v="1138" actId="478"/>
          <ac:spMkLst>
            <pc:docMk/>
            <pc:sldMk cId="3609697709" sldId="279"/>
            <ac:spMk id="17" creationId="{443B064A-EF33-D30B-C702-FA555AF525FE}"/>
          </ac:spMkLst>
        </pc:spChg>
        <pc:picChg chg="del">
          <ac:chgData name="GALEAZZI MARGHERITA" userId="bc5d31d5-ae9c-45ef-a3cb-941882bb54ec" providerId="ADAL" clId="{96AE565C-B3F3-4ABC-A9BB-ECEF58C43F91}" dt="2023-06-06T06:15:30.417" v="1138" actId="478"/>
          <ac:picMkLst>
            <pc:docMk/>
            <pc:sldMk cId="3609697709" sldId="279"/>
            <ac:picMk id="14" creationId="{E32B7566-5004-3970-035B-8EB51AC16A25}"/>
          </ac:picMkLst>
        </pc:picChg>
        <pc:picChg chg="add del mod ord">
          <ac:chgData name="GALEAZZI MARGHERITA" userId="bc5d31d5-ae9c-45ef-a3cb-941882bb54ec" providerId="ADAL" clId="{96AE565C-B3F3-4ABC-A9BB-ECEF58C43F91}" dt="2023-06-06T06:18:50.543" v="1165" actId="478"/>
          <ac:picMkLst>
            <pc:docMk/>
            <pc:sldMk cId="3609697709" sldId="279"/>
            <ac:picMk id="16" creationId="{B0EBA0C4-5A2A-07B6-7622-A513D291F052}"/>
          </ac:picMkLst>
        </pc:picChg>
        <pc:picChg chg="del">
          <ac:chgData name="GALEAZZI MARGHERITA" userId="bc5d31d5-ae9c-45ef-a3cb-941882bb54ec" providerId="ADAL" clId="{96AE565C-B3F3-4ABC-A9BB-ECEF58C43F91}" dt="2023-06-06T06:15:30.417" v="1138" actId="478"/>
          <ac:picMkLst>
            <pc:docMk/>
            <pc:sldMk cId="3609697709" sldId="279"/>
            <ac:picMk id="18" creationId="{5880F367-1989-8739-5939-3815F23EDB0B}"/>
          </ac:picMkLst>
        </pc:picChg>
        <pc:picChg chg="ord">
          <ac:chgData name="GALEAZZI MARGHERITA" userId="bc5d31d5-ae9c-45ef-a3cb-941882bb54ec" providerId="ADAL" clId="{96AE565C-B3F3-4ABC-A9BB-ECEF58C43F91}" dt="2023-06-06T06:18:59.212" v="1167" actId="166"/>
          <ac:picMkLst>
            <pc:docMk/>
            <pc:sldMk cId="3609697709" sldId="279"/>
            <ac:picMk id="20" creationId="{0B9BCC59-FE5D-B4FE-F53D-BA3AB1F0163F}"/>
          </ac:picMkLst>
        </pc:picChg>
      </pc:sldChg>
      <pc:sldChg chg="addSp delSp modSp add del mod ord">
        <pc:chgData name="GALEAZZI MARGHERITA" userId="bc5d31d5-ae9c-45ef-a3cb-941882bb54ec" providerId="ADAL" clId="{96AE565C-B3F3-4ABC-A9BB-ECEF58C43F91}" dt="2023-06-06T06:14:27.671" v="1124" actId="2696"/>
        <pc:sldMkLst>
          <pc:docMk/>
          <pc:sldMk cId="1372616368" sldId="280"/>
        </pc:sldMkLst>
        <pc:spChg chg="mod ord">
          <ac:chgData name="GALEAZZI MARGHERITA" userId="bc5d31d5-ae9c-45ef-a3cb-941882bb54ec" providerId="ADAL" clId="{96AE565C-B3F3-4ABC-A9BB-ECEF58C43F91}" dt="2023-06-06T06:12:25.569" v="1099" actId="207"/>
          <ac:spMkLst>
            <pc:docMk/>
            <pc:sldMk cId="1372616368" sldId="280"/>
            <ac:spMk id="12" creationId="{3CA21888-ECA3-6771-8785-59FB6666EC74}"/>
          </ac:spMkLst>
        </pc:spChg>
        <pc:spChg chg="mod ord">
          <ac:chgData name="GALEAZZI MARGHERITA" userId="bc5d31d5-ae9c-45ef-a3cb-941882bb54ec" providerId="ADAL" clId="{96AE565C-B3F3-4ABC-A9BB-ECEF58C43F91}" dt="2023-06-06T06:12:23.902" v="1097" actId="207"/>
          <ac:spMkLst>
            <pc:docMk/>
            <pc:sldMk cId="1372616368" sldId="280"/>
            <ac:spMk id="13" creationId="{2F7B494E-22C7-4B7B-91CB-0573C517E231}"/>
          </ac:spMkLst>
        </pc:spChg>
        <pc:spChg chg="add del mod ord">
          <ac:chgData name="GALEAZZI MARGHERITA" userId="bc5d31d5-ae9c-45ef-a3cb-941882bb54ec" providerId="ADAL" clId="{96AE565C-B3F3-4ABC-A9BB-ECEF58C43F91}" dt="2023-06-06T06:12:17.076" v="1088" actId="20577"/>
          <ac:spMkLst>
            <pc:docMk/>
            <pc:sldMk cId="1372616368" sldId="280"/>
            <ac:spMk id="15" creationId="{5AB5D8F0-22C3-6C2C-86F2-EA13C427909F}"/>
          </ac:spMkLst>
        </pc:spChg>
        <pc:spChg chg="add del mod ord">
          <ac:chgData name="GALEAZZI MARGHERITA" userId="bc5d31d5-ae9c-45ef-a3cb-941882bb54ec" providerId="ADAL" clId="{96AE565C-B3F3-4ABC-A9BB-ECEF58C43F91}" dt="2023-06-06T06:12:18.029" v="1089" actId="478"/>
          <ac:spMkLst>
            <pc:docMk/>
            <pc:sldMk cId="1372616368" sldId="280"/>
            <ac:spMk id="17" creationId="{443B064A-EF33-D30B-C702-FA555AF525FE}"/>
          </ac:spMkLst>
        </pc:spChg>
        <pc:picChg chg="mod ord">
          <ac:chgData name="GALEAZZI MARGHERITA" userId="bc5d31d5-ae9c-45ef-a3cb-941882bb54ec" providerId="ADAL" clId="{96AE565C-B3F3-4ABC-A9BB-ECEF58C43F91}" dt="2023-06-06T06:12:24.985" v="1098" actId="207"/>
          <ac:picMkLst>
            <pc:docMk/>
            <pc:sldMk cId="1372616368" sldId="280"/>
            <ac:picMk id="14" creationId="{E32B7566-5004-3970-035B-8EB51AC16A25}"/>
          </ac:picMkLst>
        </pc:picChg>
        <pc:picChg chg="add del mod ord">
          <ac:chgData name="GALEAZZI MARGHERITA" userId="bc5d31d5-ae9c-45ef-a3cb-941882bb54ec" providerId="ADAL" clId="{96AE565C-B3F3-4ABC-A9BB-ECEF58C43F91}" dt="2023-06-06T06:12:18.705" v="1090" actId="478"/>
          <ac:picMkLst>
            <pc:docMk/>
            <pc:sldMk cId="1372616368" sldId="280"/>
            <ac:picMk id="18" creationId="{5880F367-1989-8739-5939-3815F23EDB0B}"/>
          </ac:picMkLst>
        </pc:picChg>
      </pc:sldChg>
      <pc:sldChg chg="add del">
        <pc:chgData name="GALEAZZI MARGHERITA" userId="bc5d31d5-ae9c-45ef-a3cb-941882bb54ec" providerId="ADAL" clId="{96AE565C-B3F3-4ABC-A9BB-ECEF58C43F91}" dt="2023-06-06T06:07:20.950" v="1019" actId="2696"/>
        <pc:sldMkLst>
          <pc:docMk/>
          <pc:sldMk cId="1757347531" sldId="280"/>
        </pc:sldMkLst>
      </pc:sldChg>
      <pc:sldChg chg="add del">
        <pc:chgData name="GALEAZZI MARGHERITA" userId="bc5d31d5-ae9c-45ef-a3cb-941882bb54ec" providerId="ADAL" clId="{96AE565C-B3F3-4ABC-A9BB-ECEF58C43F91}" dt="2023-06-06T06:09:44.966" v="1048" actId="2890"/>
        <pc:sldMkLst>
          <pc:docMk/>
          <pc:sldMk cId="2490549942" sldId="280"/>
        </pc:sldMkLst>
      </pc:sldChg>
      <pc:sldChg chg="delSp modSp add del mod ord">
        <pc:chgData name="GALEAZZI MARGHERITA" userId="bc5d31d5-ae9c-45ef-a3cb-941882bb54ec" providerId="ADAL" clId="{96AE565C-B3F3-4ABC-A9BB-ECEF58C43F91}" dt="2023-06-06T06:19:50.488" v="1168" actId="2696"/>
        <pc:sldMkLst>
          <pc:docMk/>
          <pc:sldMk cId="3068018288" sldId="280"/>
        </pc:sldMkLst>
        <pc:spChg chg="mod ord">
          <ac:chgData name="GALEAZZI MARGHERITA" userId="bc5d31d5-ae9c-45ef-a3cb-941882bb54ec" providerId="ADAL" clId="{96AE565C-B3F3-4ABC-A9BB-ECEF58C43F91}" dt="2023-06-06T06:14:56.727" v="1131" actId="167"/>
          <ac:spMkLst>
            <pc:docMk/>
            <pc:sldMk cId="3068018288" sldId="280"/>
            <ac:spMk id="15" creationId="{5AB5D8F0-22C3-6C2C-86F2-EA13C427909F}"/>
          </ac:spMkLst>
        </pc:spChg>
        <pc:spChg chg="mod ord">
          <ac:chgData name="GALEAZZI MARGHERITA" userId="bc5d31d5-ae9c-45ef-a3cb-941882bb54ec" providerId="ADAL" clId="{96AE565C-B3F3-4ABC-A9BB-ECEF58C43F91}" dt="2023-06-06T06:14:56.727" v="1131" actId="167"/>
          <ac:spMkLst>
            <pc:docMk/>
            <pc:sldMk cId="3068018288" sldId="280"/>
            <ac:spMk id="17" creationId="{443B064A-EF33-D30B-C702-FA555AF525FE}"/>
          </ac:spMkLst>
        </pc:spChg>
        <pc:graphicFrameChg chg="del">
          <ac:chgData name="GALEAZZI MARGHERITA" userId="bc5d31d5-ae9c-45ef-a3cb-941882bb54ec" providerId="ADAL" clId="{96AE565C-B3F3-4ABC-A9BB-ECEF58C43F91}" dt="2023-06-06T06:16:57.905" v="1146" actId="478"/>
          <ac:graphicFrameMkLst>
            <pc:docMk/>
            <pc:sldMk cId="3068018288" sldId="280"/>
            <ac:graphicFrameMk id="3" creationId="{035F81BD-399F-D6BF-CFAF-595A92A3780F}"/>
          </ac:graphicFrameMkLst>
        </pc:graphicFrameChg>
        <pc:picChg chg="mod ord">
          <ac:chgData name="GALEAZZI MARGHERITA" userId="bc5d31d5-ae9c-45ef-a3cb-941882bb54ec" providerId="ADAL" clId="{96AE565C-B3F3-4ABC-A9BB-ECEF58C43F91}" dt="2023-06-06T06:14:56.727" v="1131" actId="167"/>
          <ac:picMkLst>
            <pc:docMk/>
            <pc:sldMk cId="3068018288" sldId="280"/>
            <ac:picMk id="18" creationId="{5880F367-1989-8739-5939-3815F23EDB0B}"/>
          </ac:picMkLst>
        </pc:picChg>
      </pc:sldChg>
      <pc:sldChg chg="add del">
        <pc:chgData name="GALEAZZI MARGHERITA" userId="bc5d31d5-ae9c-45ef-a3cb-941882bb54ec" providerId="ADAL" clId="{96AE565C-B3F3-4ABC-A9BB-ECEF58C43F91}" dt="2023-06-06T06:09:00.381" v="1041" actId="2696"/>
        <pc:sldMkLst>
          <pc:docMk/>
          <pc:sldMk cId="3905822538" sldId="280"/>
        </pc:sldMkLst>
      </pc:sldChg>
      <pc:sldChg chg="addSp delSp modSp add del mod">
        <pc:chgData name="GALEAZZI MARGHERITA" userId="bc5d31d5-ae9c-45ef-a3cb-941882bb54ec" providerId="ADAL" clId="{96AE565C-B3F3-4ABC-A9BB-ECEF58C43F91}" dt="2023-06-06T06:22:21.982" v="1202" actId="2696"/>
        <pc:sldMkLst>
          <pc:docMk/>
          <pc:sldMk cId="1166576523" sldId="281"/>
        </pc:sldMkLst>
        <pc:spChg chg="mod">
          <ac:chgData name="GALEAZZI MARGHERITA" userId="bc5d31d5-ae9c-45ef-a3cb-941882bb54ec" providerId="ADAL" clId="{96AE565C-B3F3-4ABC-A9BB-ECEF58C43F91}" dt="2023-06-06T06:20:39.124" v="1178" actId="164"/>
          <ac:spMkLst>
            <pc:docMk/>
            <pc:sldMk cId="1166576523" sldId="281"/>
            <ac:spMk id="7" creationId="{C7FA02CA-E22D-BF5E-898B-DAFBC497705B}"/>
          </ac:spMkLst>
        </pc:spChg>
        <pc:spChg chg="mod">
          <ac:chgData name="GALEAZZI MARGHERITA" userId="bc5d31d5-ae9c-45ef-a3cb-941882bb54ec" providerId="ADAL" clId="{96AE565C-B3F3-4ABC-A9BB-ECEF58C43F91}" dt="2023-06-06T06:20:39.124" v="1178" actId="164"/>
          <ac:spMkLst>
            <pc:docMk/>
            <pc:sldMk cId="1166576523" sldId="281"/>
            <ac:spMk id="8" creationId="{0DA914F0-037D-AD29-3C1D-BE588FB58ADA}"/>
          </ac:spMkLst>
        </pc:spChg>
        <pc:spChg chg="mod">
          <ac:chgData name="GALEAZZI MARGHERITA" userId="bc5d31d5-ae9c-45ef-a3cb-941882bb54ec" providerId="ADAL" clId="{96AE565C-B3F3-4ABC-A9BB-ECEF58C43F91}" dt="2023-06-06T06:20:33.053" v="1177" actId="164"/>
          <ac:spMkLst>
            <pc:docMk/>
            <pc:sldMk cId="1166576523" sldId="281"/>
            <ac:spMk id="9" creationId="{2BF9BD4B-B14D-BC85-FEC2-C0E857F1B8A7}"/>
          </ac:spMkLst>
        </pc:spChg>
        <pc:spChg chg="mod">
          <ac:chgData name="GALEAZZI MARGHERITA" userId="bc5d31d5-ae9c-45ef-a3cb-941882bb54ec" providerId="ADAL" clId="{96AE565C-B3F3-4ABC-A9BB-ECEF58C43F91}" dt="2023-06-06T06:20:33.053" v="1177" actId="164"/>
          <ac:spMkLst>
            <pc:docMk/>
            <pc:sldMk cId="1166576523" sldId="281"/>
            <ac:spMk id="11" creationId="{37E25FFB-4DCF-A7F1-23B8-A797594D9B0C}"/>
          </ac:spMkLst>
        </pc:spChg>
        <pc:spChg chg="mod">
          <ac:chgData name="GALEAZZI MARGHERITA" userId="bc5d31d5-ae9c-45ef-a3cb-941882bb54ec" providerId="ADAL" clId="{96AE565C-B3F3-4ABC-A9BB-ECEF58C43F91}" dt="2023-06-06T06:20:26.397" v="1176" actId="164"/>
          <ac:spMkLst>
            <pc:docMk/>
            <pc:sldMk cId="1166576523" sldId="281"/>
            <ac:spMk id="12" creationId="{3CA21888-ECA3-6771-8785-59FB6666EC74}"/>
          </ac:spMkLst>
        </pc:spChg>
        <pc:spChg chg="mod">
          <ac:chgData name="GALEAZZI MARGHERITA" userId="bc5d31d5-ae9c-45ef-a3cb-941882bb54ec" providerId="ADAL" clId="{96AE565C-B3F3-4ABC-A9BB-ECEF58C43F91}" dt="2023-06-06T06:20:26.397" v="1176" actId="164"/>
          <ac:spMkLst>
            <pc:docMk/>
            <pc:sldMk cId="1166576523" sldId="281"/>
            <ac:spMk id="13" creationId="{2F7B494E-22C7-4B7B-91CB-0573C517E231}"/>
          </ac:spMkLst>
        </pc:spChg>
        <pc:spChg chg="mod">
          <ac:chgData name="GALEAZZI MARGHERITA" userId="bc5d31d5-ae9c-45ef-a3cb-941882bb54ec" providerId="ADAL" clId="{96AE565C-B3F3-4ABC-A9BB-ECEF58C43F91}" dt="2023-06-06T06:20:15.367" v="1173" actId="207"/>
          <ac:spMkLst>
            <pc:docMk/>
            <pc:sldMk cId="1166576523" sldId="281"/>
            <ac:spMk id="15" creationId="{5AB5D8F0-22C3-6C2C-86F2-EA13C427909F}"/>
          </ac:spMkLst>
        </pc:spChg>
        <pc:spChg chg="mod">
          <ac:chgData name="GALEAZZI MARGHERITA" userId="bc5d31d5-ae9c-45ef-a3cb-941882bb54ec" providerId="ADAL" clId="{96AE565C-B3F3-4ABC-A9BB-ECEF58C43F91}" dt="2023-06-06T06:20:02.202" v="1169" actId="164"/>
          <ac:spMkLst>
            <pc:docMk/>
            <pc:sldMk cId="1166576523" sldId="281"/>
            <ac:spMk id="17" creationId="{443B064A-EF33-D30B-C702-FA555AF525FE}"/>
          </ac:spMkLst>
        </pc:spChg>
        <pc:grpChg chg="add mod">
          <ac:chgData name="GALEAZZI MARGHERITA" userId="bc5d31d5-ae9c-45ef-a3cb-941882bb54ec" providerId="ADAL" clId="{96AE565C-B3F3-4ABC-A9BB-ECEF58C43F91}" dt="2023-06-06T06:20:02.202" v="1169" actId="164"/>
          <ac:grpSpMkLst>
            <pc:docMk/>
            <pc:sldMk cId="1166576523" sldId="281"/>
            <ac:grpSpMk id="4" creationId="{51BF3EEC-9C73-E5C1-1558-D84E1B3CD862}"/>
          </ac:grpSpMkLst>
        </pc:grpChg>
        <pc:grpChg chg="add mod">
          <ac:chgData name="GALEAZZI MARGHERITA" userId="bc5d31d5-ae9c-45ef-a3cb-941882bb54ec" providerId="ADAL" clId="{96AE565C-B3F3-4ABC-A9BB-ECEF58C43F91}" dt="2023-06-06T06:20:26.397" v="1176" actId="164"/>
          <ac:grpSpMkLst>
            <pc:docMk/>
            <pc:sldMk cId="1166576523" sldId="281"/>
            <ac:grpSpMk id="5" creationId="{BB95D4D3-105F-F071-0412-CBE3902EC142}"/>
          </ac:grpSpMkLst>
        </pc:grpChg>
        <pc:grpChg chg="add mod">
          <ac:chgData name="GALEAZZI MARGHERITA" userId="bc5d31d5-ae9c-45ef-a3cb-941882bb54ec" providerId="ADAL" clId="{96AE565C-B3F3-4ABC-A9BB-ECEF58C43F91}" dt="2023-06-06T06:20:33.053" v="1177" actId="164"/>
          <ac:grpSpMkLst>
            <pc:docMk/>
            <pc:sldMk cId="1166576523" sldId="281"/>
            <ac:grpSpMk id="19" creationId="{937F3814-9EEF-D876-7DA6-92D3B8ED3892}"/>
          </ac:grpSpMkLst>
        </pc:grpChg>
        <pc:grpChg chg="add mod">
          <ac:chgData name="GALEAZZI MARGHERITA" userId="bc5d31d5-ae9c-45ef-a3cb-941882bb54ec" providerId="ADAL" clId="{96AE565C-B3F3-4ABC-A9BB-ECEF58C43F91}" dt="2023-06-06T06:20:39.124" v="1178" actId="164"/>
          <ac:grpSpMkLst>
            <pc:docMk/>
            <pc:sldMk cId="1166576523" sldId="281"/>
            <ac:grpSpMk id="21" creationId="{5DC8F38C-0310-3D9E-C319-643D9CCBECB9}"/>
          </ac:grpSpMkLst>
        </pc:grpChg>
        <pc:graphicFrameChg chg="add del">
          <ac:chgData name="GALEAZZI MARGHERITA" userId="bc5d31d5-ae9c-45ef-a3cb-941882bb54ec" providerId="ADAL" clId="{96AE565C-B3F3-4ABC-A9BB-ECEF58C43F91}" dt="2023-06-06T06:17:40.265" v="1154" actId="478"/>
          <ac:graphicFrameMkLst>
            <pc:docMk/>
            <pc:sldMk cId="1166576523" sldId="281"/>
            <ac:graphicFrameMk id="3" creationId="{035F81BD-399F-D6BF-CFAF-595A92A3780F}"/>
          </ac:graphicFrameMkLst>
        </pc:graphicFrameChg>
        <pc:picChg chg="mod">
          <ac:chgData name="GALEAZZI MARGHERITA" userId="bc5d31d5-ae9c-45ef-a3cb-941882bb54ec" providerId="ADAL" clId="{96AE565C-B3F3-4ABC-A9BB-ECEF58C43F91}" dt="2023-06-06T06:20:26.397" v="1176" actId="164"/>
          <ac:picMkLst>
            <pc:docMk/>
            <pc:sldMk cId="1166576523" sldId="281"/>
            <ac:picMk id="14" creationId="{E32B7566-5004-3970-035B-8EB51AC16A25}"/>
          </ac:picMkLst>
        </pc:picChg>
        <pc:picChg chg="mod">
          <ac:chgData name="GALEAZZI MARGHERITA" userId="bc5d31d5-ae9c-45ef-a3cb-941882bb54ec" providerId="ADAL" clId="{96AE565C-B3F3-4ABC-A9BB-ECEF58C43F91}" dt="2023-06-06T06:20:33.053" v="1177" actId="164"/>
          <ac:picMkLst>
            <pc:docMk/>
            <pc:sldMk cId="1166576523" sldId="281"/>
            <ac:picMk id="16" creationId="{B0EBA0C4-5A2A-07B6-7622-A513D291F052}"/>
          </ac:picMkLst>
        </pc:picChg>
        <pc:picChg chg="mod">
          <ac:chgData name="GALEAZZI MARGHERITA" userId="bc5d31d5-ae9c-45ef-a3cb-941882bb54ec" providerId="ADAL" clId="{96AE565C-B3F3-4ABC-A9BB-ECEF58C43F91}" dt="2023-06-06T06:20:16.486" v="1175" actId="207"/>
          <ac:picMkLst>
            <pc:docMk/>
            <pc:sldMk cId="1166576523" sldId="281"/>
            <ac:picMk id="18" creationId="{5880F367-1989-8739-5939-3815F23EDB0B}"/>
          </ac:picMkLst>
        </pc:picChg>
        <pc:picChg chg="mod">
          <ac:chgData name="GALEAZZI MARGHERITA" userId="bc5d31d5-ae9c-45ef-a3cb-941882bb54ec" providerId="ADAL" clId="{96AE565C-B3F3-4ABC-A9BB-ECEF58C43F91}" dt="2023-06-06T06:20:39.124" v="1178" actId="164"/>
          <ac:picMkLst>
            <pc:docMk/>
            <pc:sldMk cId="1166576523" sldId="281"/>
            <ac:picMk id="20" creationId="{0B9BCC59-FE5D-B4FE-F53D-BA3AB1F0163F}"/>
          </ac:picMkLst>
        </pc:picChg>
      </pc:sldChg>
      <pc:sldChg chg="addSp delSp modSp add mod modTransition">
        <pc:chgData name="GALEAZZI MARGHERITA" userId="bc5d31d5-ae9c-45ef-a3cb-941882bb54ec" providerId="ADAL" clId="{96AE565C-B3F3-4ABC-A9BB-ECEF58C43F91}" dt="2023-06-13T09:35:55.005" v="2161" actId="20577"/>
        <pc:sldMkLst>
          <pc:docMk/>
          <pc:sldMk cId="2292631358" sldId="282"/>
        </pc:sldMkLst>
        <pc:spChg chg="mod">
          <ac:chgData name="GALEAZZI MARGHERITA" userId="bc5d31d5-ae9c-45ef-a3cb-941882bb54ec" providerId="ADAL" clId="{96AE565C-B3F3-4ABC-A9BB-ECEF58C43F91}" dt="2023-06-06T06:29:12.379" v="1225" actId="208"/>
          <ac:spMkLst>
            <pc:docMk/>
            <pc:sldMk cId="2292631358" sldId="282"/>
            <ac:spMk id="15" creationId="{5AB5D8F0-22C3-6C2C-86F2-EA13C427909F}"/>
          </ac:spMkLst>
        </pc:spChg>
        <pc:spChg chg="mod">
          <ac:chgData name="GALEAZZI MARGHERITA" userId="bc5d31d5-ae9c-45ef-a3cb-941882bb54ec" providerId="ADAL" clId="{96AE565C-B3F3-4ABC-A9BB-ECEF58C43F91}" dt="2023-06-06T06:29:12.379" v="1225" actId="208"/>
          <ac:spMkLst>
            <pc:docMk/>
            <pc:sldMk cId="2292631358" sldId="282"/>
            <ac:spMk id="17" creationId="{443B064A-EF33-D30B-C702-FA555AF525FE}"/>
          </ac:spMkLst>
        </pc:spChg>
        <pc:spChg chg="mod">
          <ac:chgData name="GALEAZZI MARGHERITA" userId="bc5d31d5-ae9c-45ef-a3cb-941882bb54ec" providerId="ADAL" clId="{96AE565C-B3F3-4ABC-A9BB-ECEF58C43F91}" dt="2023-06-13T09:35:55.005" v="2161" actId="20577"/>
          <ac:spMkLst>
            <pc:docMk/>
            <pc:sldMk cId="2292631358" sldId="282"/>
            <ac:spMk id="22" creationId="{437A280C-00C0-99AB-F6CB-7A46257B3345}"/>
          </ac:spMkLst>
        </pc:spChg>
        <pc:grpChg chg="mod ord">
          <ac:chgData name="GALEAZZI MARGHERITA" userId="bc5d31d5-ae9c-45ef-a3cb-941882bb54ec" providerId="ADAL" clId="{96AE565C-B3F3-4ABC-A9BB-ECEF58C43F91}" dt="2023-06-06T06:30:24.646" v="1241" actId="1036"/>
          <ac:grpSpMkLst>
            <pc:docMk/>
            <pc:sldMk cId="2292631358" sldId="282"/>
            <ac:grpSpMk id="4" creationId="{51BF3EEC-9C73-E5C1-1558-D84E1B3CD862}"/>
          </ac:grpSpMkLst>
        </pc:grpChg>
        <pc:grpChg chg="mod">
          <ac:chgData name="GALEAZZI MARGHERITA" userId="bc5d31d5-ae9c-45ef-a3cb-941882bb54ec" providerId="ADAL" clId="{96AE565C-B3F3-4ABC-A9BB-ECEF58C43F91}" dt="2023-06-06T06:30:05.547" v="1238" actId="1035"/>
          <ac:grpSpMkLst>
            <pc:docMk/>
            <pc:sldMk cId="2292631358" sldId="282"/>
            <ac:grpSpMk id="5" creationId="{BB95D4D3-105F-F071-0412-CBE3902EC142}"/>
          </ac:grpSpMkLst>
        </pc:grpChg>
        <pc:graphicFrameChg chg="add del">
          <ac:chgData name="GALEAZZI MARGHERITA" userId="bc5d31d5-ae9c-45ef-a3cb-941882bb54ec" providerId="ADAL" clId="{96AE565C-B3F3-4ABC-A9BB-ECEF58C43F91}" dt="2023-06-06T06:28:51.105" v="1219" actId="478"/>
          <ac:graphicFrameMkLst>
            <pc:docMk/>
            <pc:sldMk cId="2292631358" sldId="282"/>
            <ac:graphicFrameMk id="3" creationId="{035F81BD-399F-D6BF-CFAF-595A92A3780F}"/>
          </ac:graphicFrameMkLst>
        </pc:graphicFrameChg>
        <pc:picChg chg="mod">
          <ac:chgData name="GALEAZZI MARGHERITA" userId="bc5d31d5-ae9c-45ef-a3cb-941882bb54ec" providerId="ADAL" clId="{96AE565C-B3F3-4ABC-A9BB-ECEF58C43F91}" dt="2023-06-06T06:29:12.379" v="1225" actId="208"/>
          <ac:picMkLst>
            <pc:docMk/>
            <pc:sldMk cId="2292631358" sldId="282"/>
            <ac:picMk id="18" creationId="{5880F367-1989-8739-5939-3815F23EDB0B}"/>
          </ac:picMkLst>
        </pc:picChg>
      </pc:sldChg>
      <pc:sldChg chg="delSp modSp add del mod">
        <pc:chgData name="GALEAZZI MARGHERITA" userId="bc5d31d5-ae9c-45ef-a3cb-941882bb54ec" providerId="ADAL" clId="{96AE565C-B3F3-4ABC-A9BB-ECEF58C43F91}" dt="2023-06-06T06:19:50.488" v="1168" actId="2696"/>
        <pc:sldMkLst>
          <pc:docMk/>
          <pc:sldMk cId="2472465629" sldId="282"/>
        </pc:sldMkLst>
        <pc:spChg chg="mod ord">
          <ac:chgData name="GALEAZZI MARGHERITA" userId="bc5d31d5-ae9c-45ef-a3cb-941882bb54ec" providerId="ADAL" clId="{96AE565C-B3F3-4ABC-A9BB-ECEF58C43F91}" dt="2023-06-06T06:15:23.399" v="1137" actId="167"/>
          <ac:spMkLst>
            <pc:docMk/>
            <pc:sldMk cId="2472465629" sldId="282"/>
            <ac:spMk id="12" creationId="{3CA21888-ECA3-6771-8785-59FB6666EC74}"/>
          </ac:spMkLst>
        </pc:spChg>
        <pc:spChg chg="mod ord">
          <ac:chgData name="GALEAZZI MARGHERITA" userId="bc5d31d5-ae9c-45ef-a3cb-941882bb54ec" providerId="ADAL" clId="{96AE565C-B3F3-4ABC-A9BB-ECEF58C43F91}" dt="2023-06-06T06:15:23.399" v="1137" actId="167"/>
          <ac:spMkLst>
            <pc:docMk/>
            <pc:sldMk cId="2472465629" sldId="282"/>
            <ac:spMk id="13" creationId="{2F7B494E-22C7-4B7B-91CB-0573C517E231}"/>
          </ac:spMkLst>
        </pc:spChg>
        <pc:spChg chg="del">
          <ac:chgData name="GALEAZZI MARGHERITA" userId="bc5d31d5-ae9c-45ef-a3cb-941882bb54ec" providerId="ADAL" clId="{96AE565C-B3F3-4ABC-A9BB-ECEF58C43F91}" dt="2023-06-06T06:15:07.241" v="1134" actId="478"/>
          <ac:spMkLst>
            <pc:docMk/>
            <pc:sldMk cId="2472465629" sldId="282"/>
            <ac:spMk id="15" creationId="{5AB5D8F0-22C3-6C2C-86F2-EA13C427909F}"/>
          </ac:spMkLst>
        </pc:spChg>
        <pc:spChg chg="del">
          <ac:chgData name="GALEAZZI MARGHERITA" userId="bc5d31d5-ae9c-45ef-a3cb-941882bb54ec" providerId="ADAL" clId="{96AE565C-B3F3-4ABC-A9BB-ECEF58C43F91}" dt="2023-06-06T06:15:07.241" v="1134" actId="478"/>
          <ac:spMkLst>
            <pc:docMk/>
            <pc:sldMk cId="2472465629" sldId="282"/>
            <ac:spMk id="17" creationId="{443B064A-EF33-D30B-C702-FA555AF525FE}"/>
          </ac:spMkLst>
        </pc:spChg>
        <pc:graphicFrameChg chg="del">
          <ac:chgData name="GALEAZZI MARGHERITA" userId="bc5d31d5-ae9c-45ef-a3cb-941882bb54ec" providerId="ADAL" clId="{96AE565C-B3F3-4ABC-A9BB-ECEF58C43F91}" dt="2023-06-06T06:16:43.827" v="1145" actId="478"/>
          <ac:graphicFrameMkLst>
            <pc:docMk/>
            <pc:sldMk cId="2472465629" sldId="282"/>
            <ac:graphicFrameMk id="3" creationId="{035F81BD-399F-D6BF-CFAF-595A92A3780F}"/>
          </ac:graphicFrameMkLst>
        </pc:graphicFrameChg>
        <pc:picChg chg="mod ord">
          <ac:chgData name="GALEAZZI MARGHERITA" userId="bc5d31d5-ae9c-45ef-a3cb-941882bb54ec" providerId="ADAL" clId="{96AE565C-B3F3-4ABC-A9BB-ECEF58C43F91}" dt="2023-06-06T06:15:23.399" v="1137" actId="167"/>
          <ac:picMkLst>
            <pc:docMk/>
            <pc:sldMk cId="2472465629" sldId="282"/>
            <ac:picMk id="14" creationId="{E32B7566-5004-3970-035B-8EB51AC16A25}"/>
          </ac:picMkLst>
        </pc:picChg>
        <pc:picChg chg="del">
          <ac:chgData name="GALEAZZI MARGHERITA" userId="bc5d31d5-ae9c-45ef-a3cb-941882bb54ec" providerId="ADAL" clId="{96AE565C-B3F3-4ABC-A9BB-ECEF58C43F91}" dt="2023-06-06T06:15:07.241" v="1134" actId="478"/>
          <ac:picMkLst>
            <pc:docMk/>
            <pc:sldMk cId="2472465629" sldId="282"/>
            <ac:picMk id="18" creationId="{5880F367-1989-8739-5939-3815F23EDB0B}"/>
          </ac:picMkLst>
        </pc:picChg>
      </pc:sldChg>
      <pc:sldChg chg="delSp add del mod">
        <pc:chgData name="GALEAZZI MARGHERITA" userId="bc5d31d5-ae9c-45ef-a3cb-941882bb54ec" providerId="ADAL" clId="{96AE565C-B3F3-4ABC-A9BB-ECEF58C43F91}" dt="2023-06-06T06:19:50.488" v="1168" actId="2696"/>
        <pc:sldMkLst>
          <pc:docMk/>
          <pc:sldMk cId="1278439321" sldId="283"/>
        </pc:sldMkLst>
        <pc:graphicFrameChg chg="del">
          <ac:chgData name="GALEAZZI MARGHERITA" userId="bc5d31d5-ae9c-45ef-a3cb-941882bb54ec" providerId="ADAL" clId="{96AE565C-B3F3-4ABC-A9BB-ECEF58C43F91}" dt="2023-06-06T06:16:29.394" v="1144" actId="478"/>
          <ac:graphicFrameMkLst>
            <pc:docMk/>
            <pc:sldMk cId="1278439321" sldId="283"/>
            <ac:graphicFrameMk id="3" creationId="{035F81BD-399F-D6BF-CFAF-595A92A3780F}"/>
          </ac:graphicFrameMkLst>
        </pc:graphicFrameChg>
      </pc:sldChg>
      <pc:sldChg chg="addSp delSp modSp add del mod">
        <pc:chgData name="GALEAZZI MARGHERITA" userId="bc5d31d5-ae9c-45ef-a3cb-941882bb54ec" providerId="ADAL" clId="{96AE565C-B3F3-4ABC-A9BB-ECEF58C43F91}" dt="2023-06-06T06:22:34.337" v="1204" actId="2696"/>
        <pc:sldMkLst>
          <pc:docMk/>
          <pc:sldMk cId="1872386100" sldId="283"/>
        </pc:sldMkLst>
        <pc:spChg chg="mod">
          <ac:chgData name="GALEAZZI MARGHERITA" userId="bc5d31d5-ae9c-45ef-a3cb-941882bb54ec" providerId="ADAL" clId="{96AE565C-B3F3-4ABC-A9BB-ECEF58C43F91}" dt="2023-06-06T06:21:56.796" v="1197" actId="208"/>
          <ac:spMkLst>
            <pc:docMk/>
            <pc:sldMk cId="1872386100" sldId="283"/>
            <ac:spMk id="12" creationId="{3CA21888-ECA3-6771-8785-59FB6666EC74}"/>
          </ac:spMkLst>
        </pc:spChg>
        <pc:spChg chg="mod">
          <ac:chgData name="GALEAZZI MARGHERITA" userId="bc5d31d5-ae9c-45ef-a3cb-941882bb54ec" providerId="ADAL" clId="{96AE565C-B3F3-4ABC-A9BB-ECEF58C43F91}" dt="2023-06-06T06:21:56.796" v="1197" actId="208"/>
          <ac:spMkLst>
            <pc:docMk/>
            <pc:sldMk cId="1872386100" sldId="283"/>
            <ac:spMk id="13" creationId="{2F7B494E-22C7-4B7B-91CB-0573C517E231}"/>
          </ac:spMkLst>
        </pc:spChg>
        <pc:spChg chg="mod">
          <ac:chgData name="GALEAZZI MARGHERITA" userId="bc5d31d5-ae9c-45ef-a3cb-941882bb54ec" providerId="ADAL" clId="{96AE565C-B3F3-4ABC-A9BB-ECEF58C43F91}" dt="2023-06-06T06:21:10.659" v="1188" actId="208"/>
          <ac:spMkLst>
            <pc:docMk/>
            <pc:sldMk cId="1872386100" sldId="283"/>
            <ac:spMk id="15" creationId="{5AB5D8F0-22C3-6C2C-86F2-EA13C427909F}"/>
          </ac:spMkLst>
        </pc:spChg>
        <pc:spChg chg="mod">
          <ac:chgData name="GALEAZZI MARGHERITA" userId="bc5d31d5-ae9c-45ef-a3cb-941882bb54ec" providerId="ADAL" clId="{96AE565C-B3F3-4ABC-A9BB-ECEF58C43F91}" dt="2023-06-06T06:21:06.465" v="1185" actId="208"/>
          <ac:spMkLst>
            <pc:docMk/>
            <pc:sldMk cId="1872386100" sldId="283"/>
            <ac:spMk id="17" creationId="{443B064A-EF33-D30B-C702-FA555AF525FE}"/>
          </ac:spMkLst>
        </pc:spChg>
        <pc:grpChg chg="mod ord">
          <ac:chgData name="GALEAZZI MARGHERITA" userId="bc5d31d5-ae9c-45ef-a3cb-941882bb54ec" providerId="ADAL" clId="{96AE565C-B3F3-4ABC-A9BB-ECEF58C43F91}" dt="2023-06-06T06:22:14.981" v="1201" actId="1036"/>
          <ac:grpSpMkLst>
            <pc:docMk/>
            <pc:sldMk cId="1872386100" sldId="283"/>
            <ac:grpSpMk id="4" creationId="{51BF3EEC-9C73-E5C1-1558-D84E1B3CD862}"/>
          </ac:grpSpMkLst>
        </pc:grpChg>
        <pc:grpChg chg="add del mod">
          <ac:chgData name="GALEAZZI MARGHERITA" userId="bc5d31d5-ae9c-45ef-a3cb-941882bb54ec" providerId="ADAL" clId="{96AE565C-B3F3-4ABC-A9BB-ECEF58C43F91}" dt="2023-06-06T06:22:14.981" v="1201" actId="1036"/>
          <ac:grpSpMkLst>
            <pc:docMk/>
            <pc:sldMk cId="1872386100" sldId="283"/>
            <ac:grpSpMk id="5" creationId="{BB95D4D3-105F-F071-0412-CBE3902EC142}"/>
          </ac:grpSpMkLst>
        </pc:grpChg>
        <pc:picChg chg="mod">
          <ac:chgData name="GALEAZZI MARGHERITA" userId="bc5d31d5-ae9c-45ef-a3cb-941882bb54ec" providerId="ADAL" clId="{96AE565C-B3F3-4ABC-A9BB-ECEF58C43F91}" dt="2023-06-06T06:21:56.796" v="1197" actId="208"/>
          <ac:picMkLst>
            <pc:docMk/>
            <pc:sldMk cId="1872386100" sldId="283"/>
            <ac:picMk id="14" creationId="{E32B7566-5004-3970-035B-8EB51AC16A25}"/>
          </ac:picMkLst>
        </pc:picChg>
        <pc:picChg chg="mod">
          <ac:chgData name="GALEAZZI MARGHERITA" userId="bc5d31d5-ae9c-45ef-a3cb-941882bb54ec" providerId="ADAL" clId="{96AE565C-B3F3-4ABC-A9BB-ECEF58C43F91}" dt="2023-06-06T06:21:02.179" v="1183" actId="207"/>
          <ac:picMkLst>
            <pc:docMk/>
            <pc:sldMk cId="1872386100" sldId="283"/>
            <ac:picMk id="18" creationId="{5880F367-1989-8739-5939-3815F23EDB0B}"/>
          </ac:picMkLst>
        </pc:picChg>
      </pc:sldChg>
      <pc:sldChg chg="addSp delSp add del mod">
        <pc:chgData name="GALEAZZI MARGHERITA" userId="bc5d31d5-ae9c-45ef-a3cb-941882bb54ec" providerId="ADAL" clId="{96AE565C-B3F3-4ABC-A9BB-ECEF58C43F91}" dt="2023-06-06T06:29:00.122" v="1221" actId="2696"/>
        <pc:sldMkLst>
          <pc:docMk/>
          <pc:sldMk cId="1462266061" sldId="284"/>
        </pc:sldMkLst>
        <pc:graphicFrameChg chg="add del">
          <ac:chgData name="GALEAZZI MARGHERITA" userId="bc5d31d5-ae9c-45ef-a3cb-941882bb54ec" providerId="ADAL" clId="{96AE565C-B3F3-4ABC-A9BB-ECEF58C43F91}" dt="2023-06-06T06:28:42.976" v="1218" actId="478"/>
          <ac:graphicFrameMkLst>
            <pc:docMk/>
            <pc:sldMk cId="1462266061" sldId="284"/>
            <ac:graphicFrameMk id="3" creationId="{035F81BD-399F-D6BF-CFAF-595A92A3780F}"/>
          </ac:graphicFrameMkLst>
        </pc:graphicFrameChg>
      </pc:sldChg>
      <pc:sldChg chg="add del">
        <pc:chgData name="GALEAZZI MARGHERITA" userId="bc5d31d5-ae9c-45ef-a3cb-941882bb54ec" providerId="ADAL" clId="{96AE565C-B3F3-4ABC-A9BB-ECEF58C43F91}" dt="2023-06-06T06:21:44.871" v="1192" actId="2696"/>
        <pc:sldMkLst>
          <pc:docMk/>
          <pc:sldMk cId="4249401387" sldId="284"/>
        </pc:sldMkLst>
      </pc:sldChg>
      <pc:sldChg chg="modSp add mod modTransition">
        <pc:chgData name="GALEAZZI MARGHERITA" userId="bc5d31d5-ae9c-45ef-a3cb-941882bb54ec" providerId="ADAL" clId="{96AE565C-B3F3-4ABC-A9BB-ECEF58C43F91}" dt="2023-06-13T09:35:42.497" v="2158" actId="20577"/>
        <pc:sldMkLst>
          <pc:docMk/>
          <pc:sldMk cId="3815657497" sldId="285"/>
        </pc:sldMkLst>
        <pc:spChg chg="mod">
          <ac:chgData name="GALEAZZI MARGHERITA" userId="bc5d31d5-ae9c-45ef-a3cb-941882bb54ec" providerId="ADAL" clId="{96AE565C-B3F3-4ABC-A9BB-ECEF58C43F91}" dt="2023-06-06T06:22:45.476" v="1207" actId="207"/>
          <ac:spMkLst>
            <pc:docMk/>
            <pc:sldMk cId="3815657497" sldId="285"/>
            <ac:spMk id="9" creationId="{2BF9BD4B-B14D-BC85-FEC2-C0E857F1B8A7}"/>
          </ac:spMkLst>
        </pc:spChg>
        <pc:spChg chg="mod">
          <ac:chgData name="GALEAZZI MARGHERITA" userId="bc5d31d5-ae9c-45ef-a3cb-941882bb54ec" providerId="ADAL" clId="{96AE565C-B3F3-4ABC-A9BB-ECEF58C43F91}" dt="2023-06-06T06:22:45.476" v="1207" actId="207"/>
          <ac:spMkLst>
            <pc:docMk/>
            <pc:sldMk cId="3815657497" sldId="285"/>
            <ac:spMk id="11" creationId="{37E25FFB-4DCF-A7F1-23B8-A797594D9B0C}"/>
          </ac:spMkLst>
        </pc:spChg>
        <pc:spChg chg="mod">
          <ac:chgData name="GALEAZZI MARGHERITA" userId="bc5d31d5-ae9c-45ef-a3cb-941882bb54ec" providerId="ADAL" clId="{96AE565C-B3F3-4ABC-A9BB-ECEF58C43F91}" dt="2023-06-13T09:35:42.497" v="2158" actId="20577"/>
          <ac:spMkLst>
            <pc:docMk/>
            <pc:sldMk cId="3815657497" sldId="285"/>
            <ac:spMk id="23" creationId="{7C1E032E-471E-D392-BF0F-90CA45CF4F93}"/>
          </ac:spMkLst>
        </pc:spChg>
        <pc:grpChg chg="mod">
          <ac:chgData name="GALEAZZI MARGHERITA" userId="bc5d31d5-ae9c-45ef-a3cb-941882bb54ec" providerId="ADAL" clId="{96AE565C-B3F3-4ABC-A9BB-ECEF58C43F91}" dt="2023-06-06T06:28:24.762" v="1216" actId="1076"/>
          <ac:grpSpMkLst>
            <pc:docMk/>
            <pc:sldMk cId="3815657497" sldId="285"/>
            <ac:grpSpMk id="4" creationId="{51BF3EEC-9C73-E5C1-1558-D84E1B3CD862}"/>
          </ac:grpSpMkLst>
        </pc:grpChg>
        <pc:grpChg chg="mod">
          <ac:chgData name="GALEAZZI MARGHERITA" userId="bc5d31d5-ae9c-45ef-a3cb-941882bb54ec" providerId="ADAL" clId="{96AE565C-B3F3-4ABC-A9BB-ECEF58C43F91}" dt="2023-06-06T06:28:24.762" v="1216" actId="1076"/>
          <ac:grpSpMkLst>
            <pc:docMk/>
            <pc:sldMk cId="3815657497" sldId="285"/>
            <ac:grpSpMk id="5" creationId="{BB95D4D3-105F-F071-0412-CBE3902EC142}"/>
          </ac:grpSpMkLst>
        </pc:grpChg>
        <pc:grpChg chg="mod">
          <ac:chgData name="GALEAZZI MARGHERITA" userId="bc5d31d5-ae9c-45ef-a3cb-941882bb54ec" providerId="ADAL" clId="{96AE565C-B3F3-4ABC-A9BB-ECEF58C43F91}" dt="2023-06-06T06:28:24.762" v="1216" actId="1076"/>
          <ac:grpSpMkLst>
            <pc:docMk/>
            <pc:sldMk cId="3815657497" sldId="285"/>
            <ac:grpSpMk id="19" creationId="{937F3814-9EEF-D876-7DA6-92D3B8ED3892}"/>
          </ac:grpSpMkLst>
        </pc:grpChg>
        <pc:picChg chg="mod">
          <ac:chgData name="GALEAZZI MARGHERITA" userId="bc5d31d5-ae9c-45ef-a3cb-941882bb54ec" providerId="ADAL" clId="{96AE565C-B3F3-4ABC-A9BB-ECEF58C43F91}" dt="2023-06-06T06:22:45.476" v="1207" actId="207"/>
          <ac:picMkLst>
            <pc:docMk/>
            <pc:sldMk cId="3815657497" sldId="285"/>
            <ac:picMk id="16" creationId="{B0EBA0C4-5A2A-07B6-7622-A513D291F052}"/>
          </ac:picMkLst>
        </pc:picChg>
      </pc:sldChg>
      <pc:sldChg chg="addSp delSp modSp add mod modTransition">
        <pc:chgData name="GALEAZZI MARGHERITA" userId="bc5d31d5-ae9c-45ef-a3cb-941882bb54ec" providerId="ADAL" clId="{96AE565C-B3F3-4ABC-A9BB-ECEF58C43F91}" dt="2023-06-13T09:35:50.212" v="2159" actId="20577"/>
        <pc:sldMkLst>
          <pc:docMk/>
          <pc:sldMk cId="4173381464" sldId="286"/>
        </pc:sldMkLst>
        <pc:spChg chg="mod">
          <ac:chgData name="GALEAZZI MARGHERITA" userId="bc5d31d5-ae9c-45ef-a3cb-941882bb54ec" providerId="ADAL" clId="{96AE565C-B3F3-4ABC-A9BB-ECEF58C43F91}" dt="2023-06-13T09:35:50.212" v="2159" actId="20577"/>
          <ac:spMkLst>
            <pc:docMk/>
            <pc:sldMk cId="4173381464" sldId="286"/>
            <ac:spMk id="22" creationId="{037C1ABB-855A-859A-5643-2D78E8B5AB1B}"/>
          </ac:spMkLst>
        </pc:spChg>
        <pc:graphicFrameChg chg="add del">
          <ac:chgData name="GALEAZZI MARGHERITA" userId="bc5d31d5-ae9c-45ef-a3cb-941882bb54ec" providerId="ADAL" clId="{96AE565C-B3F3-4ABC-A9BB-ECEF58C43F91}" dt="2023-06-06T06:28:28.003" v="1217" actId="478"/>
          <ac:graphicFrameMkLst>
            <pc:docMk/>
            <pc:sldMk cId="4173381464" sldId="286"/>
            <ac:graphicFrameMk id="3" creationId="{035F81BD-399F-D6BF-CFAF-595A92A3780F}"/>
          </ac:graphicFrameMkLst>
        </pc:graphicFrameChg>
      </pc:sldChg>
      <pc:sldChg chg="modSp add mod modTransition">
        <pc:chgData name="GALEAZZI MARGHERITA" userId="bc5d31d5-ae9c-45ef-a3cb-941882bb54ec" providerId="ADAL" clId="{96AE565C-B3F3-4ABC-A9BB-ECEF58C43F91}" dt="2023-06-13T09:35:59.406" v="2163" actId="20577"/>
        <pc:sldMkLst>
          <pc:docMk/>
          <pc:sldMk cId="2355448712" sldId="287"/>
        </pc:sldMkLst>
        <pc:spChg chg="mod">
          <ac:chgData name="GALEAZZI MARGHERITA" userId="bc5d31d5-ae9c-45ef-a3cb-941882bb54ec" providerId="ADAL" clId="{96AE565C-B3F3-4ABC-A9BB-ECEF58C43F91}" dt="2023-06-13T09:35:59.406" v="2163" actId="20577"/>
          <ac:spMkLst>
            <pc:docMk/>
            <pc:sldMk cId="2355448712" sldId="287"/>
            <ac:spMk id="22" creationId="{CC5BD685-2741-8530-67AB-1CF8CACB01A8}"/>
          </ac:spMkLst>
        </pc:spChg>
      </pc:sldChg>
      <pc:sldChg chg="add mod modTransition modShow">
        <pc:chgData name="GALEAZZI MARGHERITA" userId="bc5d31d5-ae9c-45ef-a3cb-941882bb54ec" providerId="ADAL" clId="{96AE565C-B3F3-4ABC-A9BB-ECEF58C43F91}" dt="2023-06-06T06:33:54.281" v="1635"/>
        <pc:sldMkLst>
          <pc:docMk/>
          <pc:sldMk cId="3718221876" sldId="288"/>
        </pc:sldMkLst>
      </pc:sldChg>
      <pc:sldChg chg="addSp delSp modSp mod">
        <pc:chgData name="GALEAZZI MARGHERITA" userId="bc5d31d5-ae9c-45ef-a3cb-941882bb54ec" providerId="ADAL" clId="{96AE565C-B3F3-4ABC-A9BB-ECEF58C43F91}" dt="2023-06-13T10:32:00.943" v="2291"/>
        <pc:sldMkLst>
          <pc:docMk/>
          <pc:sldMk cId="3794716892" sldId="288"/>
        </pc:sldMkLst>
        <pc:spChg chg="mod">
          <ac:chgData name="GALEAZZI MARGHERITA" userId="bc5d31d5-ae9c-45ef-a3cb-941882bb54ec" providerId="ADAL" clId="{96AE565C-B3F3-4ABC-A9BB-ECEF58C43F91}" dt="2023-06-13T09:45:07.702" v="2204" actId="207"/>
          <ac:spMkLst>
            <pc:docMk/>
            <pc:sldMk cId="3794716892" sldId="288"/>
            <ac:spMk id="3" creationId="{7181C155-80E3-3C41-3C05-71887F61DC3C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9" creationId="{108C7FD3-07D2-D0BF-96C6-2B5DD2D11A63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10" creationId="{61555D16-F245-BAB9-2D45-60342E7FA349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11" creationId="{DC188858-37CC-67A7-C60F-0F22ED5148DF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12" creationId="{24F67C9F-36A3-4E00-8776-C0C7F7551000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13" creationId="{444866D2-F426-177B-F5B1-1C61C6BC7698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15" creationId="{6538FC99-906F-AC3C-DF5F-1B571F4A25CB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16" creationId="{C9DEFA19-862A-E9BD-E866-CE933716B6FD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17" creationId="{39EB5714-3EF9-C86B-3252-7A36E3079D02}"/>
          </ac:spMkLst>
        </pc:spChg>
        <pc:spChg chg="del">
          <ac:chgData name="GALEAZZI MARGHERITA" userId="bc5d31d5-ae9c-45ef-a3cb-941882bb54ec" providerId="ADAL" clId="{96AE565C-B3F3-4ABC-A9BB-ECEF58C43F91}" dt="2023-06-13T09:17:32.338" v="2111" actId="478"/>
          <ac:spMkLst>
            <pc:docMk/>
            <pc:sldMk cId="3794716892" sldId="288"/>
            <ac:spMk id="19" creationId="{BE8D5989-5D49-41EE-9681-9A5AB28BFC2C}"/>
          </ac:spMkLst>
        </pc:spChg>
        <pc:spChg chg="add del mod">
          <ac:chgData name="GALEAZZI MARGHERITA" userId="bc5d31d5-ae9c-45ef-a3cb-941882bb54ec" providerId="ADAL" clId="{96AE565C-B3F3-4ABC-A9BB-ECEF58C43F91}" dt="2023-06-13T09:17:50.604" v="2115" actId="478"/>
          <ac:spMkLst>
            <pc:docMk/>
            <pc:sldMk cId="3794716892" sldId="288"/>
            <ac:spMk id="20" creationId="{A60C28C0-EFDC-4047-81BA-16DBA9A9132E}"/>
          </ac:spMkLst>
        </pc:spChg>
        <pc:spChg chg="add del mod">
          <ac:chgData name="GALEAZZI MARGHERITA" userId="bc5d31d5-ae9c-45ef-a3cb-941882bb54ec" providerId="ADAL" clId="{96AE565C-B3F3-4ABC-A9BB-ECEF58C43F91}" dt="2023-06-13T09:35:30.318" v="2156" actId="20577"/>
          <ac:spMkLst>
            <pc:docMk/>
            <pc:sldMk cId="3794716892" sldId="288"/>
            <ac:spMk id="21" creationId="{6D4D1CD5-79A4-491C-85F0-0EE21E8849CB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22" creationId="{477E501F-6EC2-E532-D1BB-FABF4D5AA19B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23" creationId="{DB0D4075-A95E-F2B6-EEDD-17A7E0E6E0F0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24" creationId="{7E10CA6C-EB0A-D64E-A8D2-D4696E6A4FA0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25" creationId="{3D455165-A6D6-6FF5-EB28-8AB1471FD923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26" creationId="{886EC1BC-F411-D435-9FB9-0FE4B48763A8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27" creationId="{448AE62E-E8DE-633D-B189-6CB71881685F}"/>
          </ac:spMkLst>
        </pc:spChg>
        <pc:spChg chg="mod">
          <ac:chgData name="GALEAZZI MARGHERITA" userId="bc5d31d5-ae9c-45ef-a3cb-941882bb54ec" providerId="ADAL" clId="{96AE565C-B3F3-4ABC-A9BB-ECEF58C43F91}" dt="2023-06-13T09:16:25.735" v="2103" actId="27803"/>
          <ac:spMkLst>
            <pc:docMk/>
            <pc:sldMk cId="3794716892" sldId="288"/>
            <ac:spMk id="28" creationId="{AC2EB5DC-5696-CECD-F55E-441D26B36409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32" creationId="{29783037-C124-69D3-A6EF-AC99C8AA3B9D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33" creationId="{72092F41-9AD1-900C-FDD0-E0837A3FD3FF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34" creationId="{110EA950-6640-FCFB-05A0-B8E046FE3021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35" creationId="{90713FCF-519B-D526-F160-B3A42E1158E5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36" creationId="{542A417E-E0A5-34CA-48B1-A19A49C42902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38" creationId="{5B6C9968-2C59-FD8F-8736-B0C10CD34973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39" creationId="{8B1EE67C-BB5A-64FF-B965-8C0D8222A028}"/>
          </ac:spMkLst>
        </pc:spChg>
        <pc:spChg chg="mod">
          <ac:chgData name="GALEAZZI MARGHERITA" userId="bc5d31d5-ae9c-45ef-a3cb-941882bb54ec" providerId="ADAL" clId="{96AE565C-B3F3-4ABC-A9BB-ECEF58C43F91}" dt="2023-06-13T09:16:38.088" v="2105" actId="164"/>
          <ac:spMkLst>
            <pc:docMk/>
            <pc:sldMk cId="3794716892" sldId="288"/>
            <ac:spMk id="40" creationId="{0CBAA731-258A-6E7A-F7EB-3B0BD6352AED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42" creationId="{C7AEB3F0-A01B-DAB3-B749-7F5B108D5AE4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43" creationId="{EE3DE82B-F342-6E10-04C7-8324C51FF91B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44" creationId="{FDAD185F-E493-AF3F-5868-36FEEBAF3359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45" creationId="{01EB3202-D136-9243-AF1D-A51AD1183592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46" creationId="{B1AF3383-92A9-C9FA-308E-6E91A228ACA3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47" creationId="{9AF9CB4B-A7C4-4590-CCB7-7D9C36902603}"/>
          </ac:spMkLst>
        </pc:spChg>
        <pc:spChg chg="mod">
          <ac:chgData name="GALEAZZI MARGHERITA" userId="bc5d31d5-ae9c-45ef-a3cb-941882bb54ec" providerId="ADAL" clId="{96AE565C-B3F3-4ABC-A9BB-ECEF58C43F91}" dt="2023-06-13T09:16:30.314" v="2104" actId="27803"/>
          <ac:spMkLst>
            <pc:docMk/>
            <pc:sldMk cId="3794716892" sldId="288"/>
            <ac:spMk id="48" creationId="{3E2C4A69-5272-3821-5335-47788501EA83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53" creationId="{CE116303-61BA-69B8-034B-19198BCA6D4F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55" creationId="{458154CD-3C50-A423-F4BA-0F92B6D54C26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56" creationId="{C3B9E4AD-6D58-1CE7-3383-B4496E50F340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57" creationId="{6ABED94E-567D-5362-7783-0D8C68A4CEB9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58" creationId="{A341A85C-865B-4847-6754-E8D5F26F8101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59" creationId="{F06B8BBE-19A8-9D0B-8961-DBC7DC5601C7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60" creationId="{E3CEA88B-CC06-EABA-C54A-D176136814D9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61" creationId="{B92AD7FF-D99A-2091-BCC7-049DAA960331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62" creationId="{CC57814C-2A81-2DA4-8D95-48465F5093CF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63" creationId="{EBD85B08-C3B0-0B0D-B902-09D8A10AB635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65" creationId="{D0BD8A08-B24C-A418-F0D2-EB0CB6644557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66" creationId="{3C3FCD07-6844-2499-88AE-A55E7658CE9C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67" creationId="{09570734-1528-A00B-F7BA-04DAF80BD074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68" creationId="{1299C0CB-B422-8BDD-9C86-6B1B5F70B8C1}"/>
          </ac:spMkLst>
        </pc:spChg>
        <pc:spChg chg="mod">
          <ac:chgData name="GALEAZZI MARGHERITA" userId="bc5d31d5-ae9c-45ef-a3cb-941882bb54ec" providerId="ADAL" clId="{96AE565C-B3F3-4ABC-A9BB-ECEF58C43F91}" dt="2023-06-13T09:18:01.439" v="2117"/>
          <ac:spMkLst>
            <pc:docMk/>
            <pc:sldMk cId="3794716892" sldId="288"/>
            <ac:spMk id="69" creationId="{FEF56DA9-5365-ECBF-C745-63E86FF5ECFF}"/>
          </ac:spMkLst>
        </pc:spChg>
        <pc:spChg chg="add mod">
          <ac:chgData name="GALEAZZI MARGHERITA" userId="bc5d31d5-ae9c-45ef-a3cb-941882bb54ec" providerId="ADAL" clId="{96AE565C-B3F3-4ABC-A9BB-ECEF58C43F91}" dt="2023-06-13T09:20:45.873" v="2135"/>
          <ac:spMkLst>
            <pc:docMk/>
            <pc:sldMk cId="3794716892" sldId="288"/>
            <ac:spMk id="71" creationId="{65B61222-2016-514A-0A2A-A6DD34468F6E}"/>
          </ac:spMkLst>
        </pc:spChg>
        <pc:grpChg chg="add del mod">
          <ac:chgData name="GALEAZZI MARGHERITA" userId="bc5d31d5-ae9c-45ef-a3cb-941882bb54ec" providerId="ADAL" clId="{96AE565C-B3F3-4ABC-A9BB-ECEF58C43F91}" dt="2023-06-13T09:16:25.735" v="2103" actId="27803"/>
          <ac:grpSpMkLst>
            <pc:docMk/>
            <pc:sldMk cId="3794716892" sldId="288"/>
            <ac:grpSpMk id="6" creationId="{BF4B9FE8-E71E-AF40-00AB-7045843CACB3}"/>
          </ac:grpSpMkLst>
        </pc:grpChg>
        <pc:grpChg chg="mod">
          <ac:chgData name="GALEAZZI MARGHERITA" userId="bc5d31d5-ae9c-45ef-a3cb-941882bb54ec" providerId="ADAL" clId="{96AE565C-B3F3-4ABC-A9BB-ECEF58C43F91}" dt="2023-06-13T09:16:25.735" v="2103" actId="27803"/>
          <ac:grpSpMkLst>
            <pc:docMk/>
            <pc:sldMk cId="3794716892" sldId="288"/>
            <ac:grpSpMk id="7" creationId="{91A2E3E2-B236-98B2-F3E7-0034A71DA00B}"/>
          </ac:grpSpMkLst>
        </pc:grpChg>
        <pc:grpChg chg="mod">
          <ac:chgData name="GALEAZZI MARGHERITA" userId="bc5d31d5-ae9c-45ef-a3cb-941882bb54ec" providerId="ADAL" clId="{96AE565C-B3F3-4ABC-A9BB-ECEF58C43F91}" dt="2023-06-13T09:16:25.735" v="2103" actId="27803"/>
          <ac:grpSpMkLst>
            <pc:docMk/>
            <pc:sldMk cId="3794716892" sldId="288"/>
            <ac:grpSpMk id="8" creationId="{C332112C-9CC4-56F4-61BC-889701FF31DC}"/>
          </ac:grpSpMkLst>
        </pc:grpChg>
        <pc:grpChg chg="mod">
          <ac:chgData name="GALEAZZI MARGHERITA" userId="bc5d31d5-ae9c-45ef-a3cb-941882bb54ec" providerId="ADAL" clId="{96AE565C-B3F3-4ABC-A9BB-ECEF58C43F91}" dt="2023-06-13T09:16:25.735" v="2103" actId="27803"/>
          <ac:grpSpMkLst>
            <pc:docMk/>
            <pc:sldMk cId="3794716892" sldId="288"/>
            <ac:grpSpMk id="14" creationId="{686E1092-7AAE-3FFD-CEA3-4F23F82681D3}"/>
          </ac:grpSpMkLst>
        </pc:grpChg>
        <pc:grpChg chg="mod">
          <ac:chgData name="GALEAZZI MARGHERITA" userId="bc5d31d5-ae9c-45ef-a3cb-941882bb54ec" providerId="ADAL" clId="{96AE565C-B3F3-4ABC-A9BB-ECEF58C43F91}" dt="2023-06-13T09:16:25.735" v="2103" actId="27803"/>
          <ac:grpSpMkLst>
            <pc:docMk/>
            <pc:sldMk cId="3794716892" sldId="288"/>
            <ac:grpSpMk id="18" creationId="{8A8C93C6-C1F3-708C-F9E1-EFB2A1244128}"/>
          </ac:grpSpMkLst>
        </pc:grpChg>
        <pc:grpChg chg="del mod">
          <ac:chgData name="GALEAZZI MARGHERITA" userId="bc5d31d5-ae9c-45ef-a3cb-941882bb54ec" providerId="ADAL" clId="{96AE565C-B3F3-4ABC-A9BB-ECEF58C43F91}" dt="2023-06-13T09:16:30.314" v="2104" actId="27803"/>
          <ac:grpSpMkLst>
            <pc:docMk/>
            <pc:sldMk cId="3794716892" sldId="288"/>
            <ac:grpSpMk id="29" creationId="{6A6BDF07-8D10-4704-95EE-31E3C30F4F63}"/>
          </ac:grpSpMkLst>
        </pc:grpChg>
        <pc:grpChg chg="mod">
          <ac:chgData name="GALEAZZI MARGHERITA" userId="bc5d31d5-ae9c-45ef-a3cb-941882bb54ec" providerId="ADAL" clId="{96AE565C-B3F3-4ABC-A9BB-ECEF58C43F91}" dt="2023-06-13T09:16:38.088" v="2105" actId="164"/>
          <ac:grpSpMkLst>
            <pc:docMk/>
            <pc:sldMk cId="3794716892" sldId="288"/>
            <ac:grpSpMk id="30" creationId="{19AE1962-A39D-9AFB-6D04-631CD90EC973}"/>
          </ac:grpSpMkLst>
        </pc:grpChg>
        <pc:grpChg chg="mod">
          <ac:chgData name="GALEAZZI MARGHERITA" userId="bc5d31d5-ae9c-45ef-a3cb-941882bb54ec" providerId="ADAL" clId="{96AE565C-B3F3-4ABC-A9BB-ECEF58C43F91}" dt="2023-06-13T09:16:30.314" v="2104" actId="27803"/>
          <ac:grpSpMkLst>
            <pc:docMk/>
            <pc:sldMk cId="3794716892" sldId="288"/>
            <ac:grpSpMk id="31" creationId="{15C5AC72-177F-5120-4E73-48C6819B7F9B}"/>
          </ac:grpSpMkLst>
        </pc:grpChg>
        <pc:grpChg chg="mod">
          <ac:chgData name="GALEAZZI MARGHERITA" userId="bc5d31d5-ae9c-45ef-a3cb-941882bb54ec" providerId="ADAL" clId="{96AE565C-B3F3-4ABC-A9BB-ECEF58C43F91}" dt="2023-06-13T09:16:38.088" v="2105" actId="164"/>
          <ac:grpSpMkLst>
            <pc:docMk/>
            <pc:sldMk cId="3794716892" sldId="288"/>
            <ac:grpSpMk id="37" creationId="{5BBB8082-52AD-C171-4F0D-150C0BD00E35}"/>
          </ac:grpSpMkLst>
        </pc:grpChg>
        <pc:grpChg chg="mod">
          <ac:chgData name="GALEAZZI MARGHERITA" userId="bc5d31d5-ae9c-45ef-a3cb-941882bb54ec" providerId="ADAL" clId="{96AE565C-B3F3-4ABC-A9BB-ECEF58C43F91}" dt="2023-06-13T09:16:38.088" v="2105" actId="164"/>
          <ac:grpSpMkLst>
            <pc:docMk/>
            <pc:sldMk cId="3794716892" sldId="288"/>
            <ac:grpSpMk id="41" creationId="{5F6E8CE2-57D3-9D9F-AEDE-911A24D30E55}"/>
          </ac:grpSpMkLst>
        </pc:grpChg>
        <pc:grpChg chg="add del mod">
          <ac:chgData name="GALEAZZI MARGHERITA" userId="bc5d31d5-ae9c-45ef-a3cb-941882bb54ec" providerId="ADAL" clId="{96AE565C-B3F3-4ABC-A9BB-ECEF58C43F91}" dt="2023-06-13T09:18:06.711" v="2122" actId="478"/>
          <ac:grpSpMkLst>
            <pc:docMk/>
            <pc:sldMk cId="3794716892" sldId="288"/>
            <ac:grpSpMk id="49" creationId="{9937AD51-49B8-4842-4306-18A23803EEF4}"/>
          </ac:grpSpMkLst>
        </pc:grpChg>
        <pc:grpChg chg="add del mod">
          <ac:chgData name="GALEAZZI MARGHERITA" userId="bc5d31d5-ae9c-45ef-a3cb-941882bb54ec" providerId="ADAL" clId="{96AE565C-B3F3-4ABC-A9BB-ECEF58C43F91}" dt="2023-06-13T09:18:03.923" v="2120"/>
          <ac:grpSpMkLst>
            <pc:docMk/>
            <pc:sldMk cId="3794716892" sldId="288"/>
            <ac:grpSpMk id="50" creationId="{00367780-068E-3AC2-BDF3-8EA2F4C252FD}"/>
          </ac:grpSpMkLst>
        </pc:grpChg>
        <pc:grpChg chg="mod">
          <ac:chgData name="GALEAZZI MARGHERITA" userId="bc5d31d5-ae9c-45ef-a3cb-941882bb54ec" providerId="ADAL" clId="{96AE565C-B3F3-4ABC-A9BB-ECEF58C43F91}" dt="2023-06-13T09:18:01.439" v="2117"/>
          <ac:grpSpMkLst>
            <pc:docMk/>
            <pc:sldMk cId="3794716892" sldId="288"/>
            <ac:grpSpMk id="51" creationId="{24A5CBDF-6DA7-A754-5427-4472E756CF91}"/>
          </ac:grpSpMkLst>
        </pc:grpChg>
        <pc:grpChg chg="mod">
          <ac:chgData name="GALEAZZI MARGHERITA" userId="bc5d31d5-ae9c-45ef-a3cb-941882bb54ec" providerId="ADAL" clId="{96AE565C-B3F3-4ABC-A9BB-ECEF58C43F91}" dt="2023-06-13T09:18:01.439" v="2117"/>
          <ac:grpSpMkLst>
            <pc:docMk/>
            <pc:sldMk cId="3794716892" sldId="288"/>
            <ac:grpSpMk id="52" creationId="{470F666F-EABF-4CF9-A264-BF3A697CA94B}"/>
          </ac:grpSpMkLst>
        </pc:grpChg>
        <pc:grpChg chg="mod">
          <ac:chgData name="GALEAZZI MARGHERITA" userId="bc5d31d5-ae9c-45ef-a3cb-941882bb54ec" providerId="ADAL" clId="{96AE565C-B3F3-4ABC-A9BB-ECEF58C43F91}" dt="2023-06-13T09:18:01.439" v="2117"/>
          <ac:grpSpMkLst>
            <pc:docMk/>
            <pc:sldMk cId="3794716892" sldId="288"/>
            <ac:grpSpMk id="54" creationId="{A5B56BED-5F4D-77B7-BBD0-E18C57F09168}"/>
          </ac:grpSpMkLst>
        </pc:grpChg>
        <pc:grpChg chg="mod">
          <ac:chgData name="GALEAZZI MARGHERITA" userId="bc5d31d5-ae9c-45ef-a3cb-941882bb54ec" providerId="ADAL" clId="{96AE565C-B3F3-4ABC-A9BB-ECEF58C43F91}" dt="2023-06-13T09:18:01.439" v="2117"/>
          <ac:grpSpMkLst>
            <pc:docMk/>
            <pc:sldMk cId="3794716892" sldId="288"/>
            <ac:grpSpMk id="64" creationId="{8C06050D-F39D-D76C-EC62-38DBA066D865}"/>
          </ac:grpSpMkLst>
        </pc:grpChg>
        <pc:graphicFrameChg chg="add del modGraphic">
          <ac:chgData name="GALEAZZI MARGHERITA" userId="bc5d31d5-ae9c-45ef-a3cb-941882bb54ec" providerId="ADAL" clId="{96AE565C-B3F3-4ABC-A9BB-ECEF58C43F91}" dt="2023-06-13T09:40:27.856" v="2199" actId="478"/>
          <ac:graphicFrameMkLst>
            <pc:docMk/>
            <pc:sldMk cId="3794716892" sldId="288"/>
            <ac:graphicFrameMk id="73" creationId="{0748BF33-8B90-5525-D043-785E7A9175EF}"/>
          </ac:graphicFrameMkLst>
        </pc:graphicFrameChg>
        <pc:graphicFrameChg chg="add mod">
          <ac:chgData name="GALEAZZI MARGHERITA" userId="bc5d31d5-ae9c-45ef-a3cb-941882bb54ec" providerId="ADAL" clId="{96AE565C-B3F3-4ABC-A9BB-ECEF58C43F91}" dt="2023-06-13T10:32:00.943" v="2291"/>
          <ac:graphicFrameMkLst>
            <pc:docMk/>
            <pc:sldMk cId="3794716892" sldId="288"/>
            <ac:graphicFrameMk id="74" creationId="{08613922-9D01-A8E5-A441-2CD77F90A407}"/>
          </ac:graphicFrameMkLst>
        </pc:graphicFrameChg>
        <pc:picChg chg="add del mod">
          <ac:chgData name="GALEAZZI MARGHERITA" userId="bc5d31d5-ae9c-45ef-a3cb-941882bb54ec" providerId="ADAL" clId="{96AE565C-B3F3-4ABC-A9BB-ECEF58C43F91}" dt="2023-06-13T09:14:40.601" v="2093"/>
          <ac:picMkLst>
            <pc:docMk/>
            <pc:sldMk cId="3794716892" sldId="288"/>
            <ac:picMk id="4" creationId="{E359B3C2-B61C-70A1-4A83-37BDB46AAEEC}"/>
          </ac:picMkLst>
        </pc:picChg>
        <pc:picChg chg="add del">
          <ac:chgData name="GALEAZZI MARGHERITA" userId="bc5d31d5-ae9c-45ef-a3cb-941882bb54ec" providerId="ADAL" clId="{96AE565C-B3F3-4ABC-A9BB-ECEF58C43F91}" dt="2023-06-13T09:16:30.314" v="2104" actId="27803"/>
          <ac:picMkLst>
            <pc:docMk/>
            <pc:sldMk cId="3794716892" sldId="288"/>
            <ac:picMk id="5" creationId="{F9AFC6F6-8215-F738-DE88-D330E19B8E2B}"/>
          </ac:picMkLst>
        </pc:picChg>
        <pc:picChg chg="add mod">
          <ac:chgData name="GALEAZZI MARGHERITA" userId="bc5d31d5-ae9c-45ef-a3cb-941882bb54ec" providerId="ADAL" clId="{96AE565C-B3F3-4ABC-A9BB-ECEF58C43F91}" dt="2023-06-13T09:18:11.374" v="2123" actId="1076"/>
          <ac:picMkLst>
            <pc:docMk/>
            <pc:sldMk cId="3794716892" sldId="288"/>
            <ac:picMk id="70" creationId="{C2481B22-FC8B-8931-8EF5-52AC297065C5}"/>
          </ac:picMkLst>
        </pc:picChg>
      </pc:sldChg>
      <pc:sldChg chg="addSp delSp modSp mod modClrScheme chgLayout">
        <pc:chgData name="GALEAZZI MARGHERITA" userId="bc5d31d5-ae9c-45ef-a3cb-941882bb54ec" providerId="ADAL" clId="{96AE565C-B3F3-4ABC-A9BB-ECEF58C43F91}" dt="2023-06-13T09:22:48.761" v="2149" actId="700"/>
        <pc:sldMkLst>
          <pc:docMk/>
          <pc:sldMk cId="117433254" sldId="289"/>
        </pc:sldMkLst>
        <pc:spChg chg="mod ord">
          <ac:chgData name="GALEAZZI MARGHERITA" userId="bc5d31d5-ae9c-45ef-a3cb-941882bb54ec" providerId="ADAL" clId="{96AE565C-B3F3-4ABC-A9BB-ECEF58C43F91}" dt="2023-06-13T09:22:48.761" v="2149" actId="700"/>
          <ac:spMkLst>
            <pc:docMk/>
            <pc:sldMk cId="117433254" sldId="289"/>
            <ac:spMk id="2" creationId="{D0C4DB1D-E6FC-D760-4CDB-B2FAD5B99459}"/>
          </ac:spMkLst>
        </pc:spChg>
        <pc:spChg chg="mod ord">
          <ac:chgData name="GALEAZZI MARGHERITA" userId="bc5d31d5-ae9c-45ef-a3cb-941882bb54ec" providerId="ADAL" clId="{96AE565C-B3F3-4ABC-A9BB-ECEF58C43F91}" dt="2023-06-13T09:22:48.761" v="2149" actId="700"/>
          <ac:spMkLst>
            <pc:docMk/>
            <pc:sldMk cId="117433254" sldId="289"/>
            <ac:spMk id="4" creationId="{D1EAD145-0718-2F14-17C4-3012CCE9F646}"/>
          </ac:spMkLst>
        </pc:spChg>
        <pc:spChg chg="del mod ord">
          <ac:chgData name="GALEAZZI MARGHERITA" userId="bc5d31d5-ae9c-45ef-a3cb-941882bb54ec" providerId="ADAL" clId="{96AE565C-B3F3-4ABC-A9BB-ECEF58C43F91}" dt="2023-06-13T09:22:29.031" v="2147" actId="478"/>
          <ac:spMkLst>
            <pc:docMk/>
            <pc:sldMk cId="117433254" sldId="289"/>
            <ac:spMk id="5" creationId="{601762CA-103D-F539-9CF6-A6F69054771C}"/>
          </ac:spMkLst>
        </pc:spChg>
        <pc:spChg chg="add del mod">
          <ac:chgData name="GALEAZZI MARGHERITA" userId="bc5d31d5-ae9c-45ef-a3cb-941882bb54ec" providerId="ADAL" clId="{96AE565C-B3F3-4ABC-A9BB-ECEF58C43F91}" dt="2023-06-13T09:22:11.106" v="2144" actId="478"/>
          <ac:spMkLst>
            <pc:docMk/>
            <pc:sldMk cId="117433254" sldId="289"/>
            <ac:spMk id="6" creationId="{C8A215BC-8373-8049-BE42-66EB11ADF577}"/>
          </ac:spMkLst>
        </pc:spChg>
        <pc:spChg chg="mod ord">
          <ac:chgData name="GALEAZZI MARGHERITA" userId="bc5d31d5-ae9c-45ef-a3cb-941882bb54ec" providerId="ADAL" clId="{96AE565C-B3F3-4ABC-A9BB-ECEF58C43F91}" dt="2023-06-13T09:22:48.761" v="2149" actId="700"/>
          <ac:spMkLst>
            <pc:docMk/>
            <pc:sldMk cId="117433254" sldId="289"/>
            <ac:spMk id="8" creationId="{0F360989-EDF5-3FF7-31AB-96135EEC5E3F}"/>
          </ac:spMkLst>
        </pc:spChg>
        <pc:spChg chg="del mod ord">
          <ac:chgData name="GALEAZZI MARGHERITA" userId="bc5d31d5-ae9c-45ef-a3cb-941882bb54ec" providerId="ADAL" clId="{96AE565C-B3F3-4ABC-A9BB-ECEF58C43F91}" dt="2023-06-13T09:22:25.426" v="2146" actId="478"/>
          <ac:spMkLst>
            <pc:docMk/>
            <pc:sldMk cId="117433254" sldId="289"/>
            <ac:spMk id="13" creationId="{A60C28C0-EFDC-4047-81BA-16DBA9A9132E}"/>
          </ac:spMkLst>
        </pc:spChg>
        <pc:picChg chg="add del mod">
          <ac:chgData name="GALEAZZI MARGHERITA" userId="bc5d31d5-ae9c-45ef-a3cb-941882bb54ec" providerId="ADAL" clId="{96AE565C-B3F3-4ABC-A9BB-ECEF58C43F91}" dt="2023-06-13T09:22:10.704" v="2143"/>
          <ac:picMkLst>
            <pc:docMk/>
            <pc:sldMk cId="117433254" sldId="289"/>
            <ac:picMk id="7" creationId="{3EA98EDC-1AA4-D9CB-C04B-BB62FAA42291}"/>
          </ac:picMkLst>
        </pc:picChg>
        <pc:picChg chg="add del mod ord">
          <ac:chgData name="GALEAZZI MARGHERITA" userId="bc5d31d5-ae9c-45ef-a3cb-941882bb54ec" providerId="ADAL" clId="{96AE565C-B3F3-4ABC-A9BB-ECEF58C43F91}" dt="2023-06-13T09:22:48.761" v="2149" actId="700"/>
          <ac:picMkLst>
            <pc:docMk/>
            <pc:sldMk cId="117433254" sldId="289"/>
            <ac:picMk id="9" creationId="{F67317F1-5A56-5522-F716-2806207AE85B}"/>
          </ac:picMkLst>
        </pc:picChg>
      </pc:sldChg>
      <pc:sldChg chg="addSp modSp new del mod">
        <pc:chgData name="GALEAZZI MARGHERITA" userId="bc5d31d5-ae9c-45ef-a3cb-941882bb54ec" providerId="ADAL" clId="{96AE565C-B3F3-4ABC-A9BB-ECEF58C43F91}" dt="2023-06-13T09:41:39.805" v="2201" actId="2696"/>
        <pc:sldMkLst>
          <pc:docMk/>
          <pc:sldMk cId="1525141999" sldId="290"/>
        </pc:sldMkLst>
        <pc:graphicFrameChg chg="add modGraphic">
          <ac:chgData name="GALEAZZI MARGHERITA" userId="bc5d31d5-ae9c-45ef-a3cb-941882bb54ec" providerId="ADAL" clId="{96AE565C-B3F3-4ABC-A9BB-ECEF58C43F91}" dt="2023-06-13T09:41:07.878" v="2200" actId="27022"/>
          <ac:graphicFrameMkLst>
            <pc:docMk/>
            <pc:sldMk cId="1525141999" sldId="290"/>
            <ac:graphicFrameMk id="7" creationId="{A5E87813-33E0-03B9-ED95-7D68E1CC8660}"/>
          </ac:graphicFrameMkLst>
        </pc:graphicFrameChg>
      </pc:sldChg>
      <pc:sldMasterChg chg="modTransition setBg addSldLayout modSldLayout">
        <pc:chgData name="GALEAZZI MARGHERITA" userId="bc5d31d5-ae9c-45ef-a3cb-941882bb54ec" providerId="ADAL" clId="{96AE565C-B3F3-4ABC-A9BB-ECEF58C43F91}" dt="2023-06-06T06:38:33.908" v="1655" actId="1038"/>
        <pc:sldMasterMkLst>
          <pc:docMk/>
          <pc:sldMasterMk cId="2597666116" sldId="2147483791"/>
        </pc:sldMasterMkLst>
        <pc:sldLayoutChg chg="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2726779787" sldId="2147483780"/>
          </pc:sldLayoutMkLst>
        </pc:sldLayoutChg>
        <pc:sldLayoutChg chg="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4186065201" sldId="2147483781"/>
          </pc:sldLayoutMkLst>
        </pc:sldLayoutChg>
        <pc:sldLayoutChg chg="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501580292" sldId="2147483782"/>
          </pc:sldLayoutMkLst>
        </pc:sldLayoutChg>
        <pc:sldLayoutChg chg="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3350502412" sldId="2147483783"/>
          </pc:sldLayoutMkLst>
        </pc:sldLayoutChg>
        <pc:sldLayoutChg chg="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3857788112" sldId="2147483784"/>
          </pc:sldLayoutMkLst>
        </pc:sldLayoutChg>
        <pc:sldLayoutChg chg="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813023988" sldId="2147483785"/>
          </pc:sldLayoutMkLst>
        </pc:sldLayoutChg>
        <pc:sldLayoutChg chg="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4038175766" sldId="2147483786"/>
          </pc:sldLayoutMkLst>
        </pc:sldLayoutChg>
        <pc:sldLayoutChg chg="addSp delSp modSp mod modTransition setBg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2525748349" sldId="2147483787"/>
          </pc:sldLayoutMkLst>
          <pc:spChg chg="mod">
            <ac:chgData name="GALEAZZI MARGHERITA" userId="bc5d31d5-ae9c-45ef-a3cb-941882bb54ec" providerId="ADAL" clId="{96AE565C-B3F3-4ABC-A9BB-ECEF58C43F91}" dt="2023-06-05T15:32:59.101" v="424" actId="1076"/>
            <ac:spMkLst>
              <pc:docMk/>
              <pc:sldMasterMk cId="2597666116" sldId="2147483791"/>
              <pc:sldLayoutMk cId="2525748349" sldId="2147483787"/>
              <ac:spMk id="3" creationId="{6D2018E1-7CA3-4B5E-9683-554FDFC63E4D}"/>
            </ac:spMkLst>
          </pc:spChg>
          <pc:spChg chg="add del mod">
            <ac:chgData name="GALEAZZI MARGHERITA" userId="bc5d31d5-ae9c-45ef-a3cb-941882bb54ec" providerId="ADAL" clId="{96AE565C-B3F3-4ABC-A9BB-ECEF58C43F91}" dt="2023-06-05T15:29:53.794" v="349" actId="478"/>
            <ac:spMkLst>
              <pc:docMk/>
              <pc:sldMasterMk cId="2597666116" sldId="2147483791"/>
              <pc:sldLayoutMk cId="2525748349" sldId="2147483787"/>
              <ac:spMk id="7" creationId="{2EFEAE4F-EBAD-25B4-2AD8-B332BC719E80}"/>
            </ac:spMkLst>
          </pc:spChg>
          <pc:spChg chg="add del">
            <ac:chgData name="GALEAZZI MARGHERITA" userId="bc5d31d5-ae9c-45ef-a3cb-941882bb54ec" providerId="ADAL" clId="{96AE565C-B3F3-4ABC-A9BB-ECEF58C43F91}" dt="2023-06-05T15:29:16.813" v="346" actId="478"/>
            <ac:spMkLst>
              <pc:docMk/>
              <pc:sldMasterMk cId="2597666116" sldId="2147483791"/>
              <pc:sldLayoutMk cId="2525748349" sldId="2147483787"/>
              <ac:spMk id="8" creationId="{5E93687E-34FA-0348-282F-4D3A986BBF49}"/>
            </ac:spMkLst>
          </pc:spChg>
          <pc:spChg chg="add del mod">
            <ac:chgData name="GALEAZZI MARGHERITA" userId="bc5d31d5-ae9c-45ef-a3cb-941882bb54ec" providerId="ADAL" clId="{96AE565C-B3F3-4ABC-A9BB-ECEF58C43F91}" dt="2023-06-05T15:33:06.842" v="426" actId="478"/>
            <ac:spMkLst>
              <pc:docMk/>
              <pc:sldMasterMk cId="2597666116" sldId="2147483791"/>
              <pc:sldLayoutMk cId="2525748349" sldId="2147483787"/>
              <ac:spMk id="9" creationId="{FD5F15D2-C02F-0552-FC7B-05610CB4B4D3}"/>
            </ac:spMkLst>
          </pc:spChg>
          <pc:spChg chg="add del mod ord">
            <ac:chgData name="GALEAZZI MARGHERITA" userId="bc5d31d5-ae9c-45ef-a3cb-941882bb54ec" providerId="ADAL" clId="{96AE565C-B3F3-4ABC-A9BB-ECEF58C43F91}" dt="2023-06-05T15:31:31.139" v="364" actId="478"/>
            <ac:spMkLst>
              <pc:docMk/>
              <pc:sldMasterMk cId="2597666116" sldId="2147483791"/>
              <pc:sldLayoutMk cId="2525748349" sldId="2147483787"/>
              <ac:spMk id="10" creationId="{086FBA04-B6F3-D897-02B4-6099DD638403}"/>
            </ac:spMkLst>
          </pc:spChg>
          <pc:spChg chg="add del mod topLvl">
            <ac:chgData name="GALEAZZI MARGHERITA" userId="bc5d31d5-ae9c-45ef-a3cb-941882bb54ec" providerId="ADAL" clId="{96AE565C-B3F3-4ABC-A9BB-ECEF58C43F91}" dt="2023-06-05T15:34:32.614" v="431"/>
            <ac:spMkLst>
              <pc:docMk/>
              <pc:sldMasterMk cId="2597666116" sldId="2147483791"/>
              <pc:sldLayoutMk cId="2525748349" sldId="2147483787"/>
              <ac:spMk id="11" creationId="{13E81D00-971A-C99C-F42A-31470F5777D5}"/>
            </ac:spMkLst>
          </pc:spChg>
          <pc:spChg chg="add del mod topLvl">
            <ac:chgData name="GALEAZZI MARGHERITA" userId="bc5d31d5-ae9c-45ef-a3cb-941882bb54ec" providerId="ADAL" clId="{96AE565C-B3F3-4ABC-A9BB-ECEF58C43F91}" dt="2023-06-05T15:35:16.780" v="436"/>
            <ac:spMkLst>
              <pc:docMk/>
              <pc:sldMasterMk cId="2597666116" sldId="2147483791"/>
              <pc:sldLayoutMk cId="2525748349" sldId="2147483787"/>
              <ac:spMk id="12" creationId="{B26BDC2F-9430-528E-FB19-935D211DFE59}"/>
            </ac:spMkLst>
          </pc:spChg>
          <pc:spChg chg="add del">
            <ac:chgData name="GALEAZZI MARGHERITA" userId="bc5d31d5-ae9c-45ef-a3cb-941882bb54ec" providerId="ADAL" clId="{96AE565C-B3F3-4ABC-A9BB-ECEF58C43F91}" dt="2023-06-05T15:34:32.614" v="431"/>
            <ac:spMkLst>
              <pc:docMk/>
              <pc:sldMasterMk cId="2597666116" sldId="2147483791"/>
              <pc:sldLayoutMk cId="2525748349" sldId="2147483787"/>
              <ac:spMk id="14" creationId="{A5E7850D-1F58-F730-3723-0C4D1EEE12B4}"/>
            </ac:spMkLst>
          </pc:spChg>
          <pc:spChg chg="mod">
            <ac:chgData name="GALEAZZI MARGHERITA" userId="bc5d31d5-ae9c-45ef-a3cb-941882bb54ec" providerId="ADAL" clId="{96AE565C-B3F3-4ABC-A9BB-ECEF58C43F91}" dt="2023-06-05T15:33:45.701" v="430"/>
            <ac:spMkLst>
              <pc:docMk/>
              <pc:sldMasterMk cId="2597666116" sldId="2147483791"/>
              <pc:sldLayoutMk cId="2525748349" sldId="2147483787"/>
              <ac:spMk id="15" creationId="{B44663B3-96CE-85DF-AA95-632B02C7136B}"/>
            </ac:spMkLst>
          </pc:spChg>
          <pc:spChg chg="mod">
            <ac:chgData name="GALEAZZI MARGHERITA" userId="bc5d31d5-ae9c-45ef-a3cb-941882bb54ec" providerId="ADAL" clId="{96AE565C-B3F3-4ABC-A9BB-ECEF58C43F91}" dt="2023-06-05T15:35:26.807" v="437" actId="164"/>
            <ac:spMkLst>
              <pc:docMk/>
              <pc:sldMasterMk cId="2597666116" sldId="2147483791"/>
              <pc:sldLayoutMk cId="2525748349" sldId="2147483787"/>
              <ac:spMk id="16" creationId="{AA83D15B-9B98-206A-F483-7836E93DAF44}"/>
            </ac:spMkLst>
          </pc:spChg>
          <pc:spChg chg="add del mod">
            <ac:chgData name="GALEAZZI MARGHERITA" userId="bc5d31d5-ae9c-45ef-a3cb-941882bb54ec" providerId="ADAL" clId="{96AE565C-B3F3-4ABC-A9BB-ECEF58C43F91}" dt="2023-06-05T15:35:16.780" v="436"/>
            <ac:spMkLst>
              <pc:docMk/>
              <pc:sldMasterMk cId="2597666116" sldId="2147483791"/>
              <pc:sldLayoutMk cId="2525748349" sldId="2147483787"/>
              <ac:spMk id="17" creationId="{42007F6D-A4DB-D62F-011A-8314015CB06F}"/>
            </ac:spMkLst>
          </pc:spChg>
          <pc:spChg chg="mod">
            <ac:chgData name="GALEAZZI MARGHERITA" userId="bc5d31d5-ae9c-45ef-a3cb-941882bb54ec" providerId="ADAL" clId="{96AE565C-B3F3-4ABC-A9BB-ECEF58C43F91}" dt="2023-06-05T15:35:26.807" v="437" actId="164"/>
            <ac:spMkLst>
              <pc:docMk/>
              <pc:sldMasterMk cId="2597666116" sldId="2147483791"/>
              <pc:sldLayoutMk cId="2525748349" sldId="2147483787"/>
              <ac:spMk id="18" creationId="{D579A81A-7B2D-3682-801D-875E5E620EBC}"/>
            </ac:spMkLst>
          </pc:spChg>
          <pc:grpChg chg="add del mod">
            <ac:chgData name="GALEAZZI MARGHERITA" userId="bc5d31d5-ae9c-45ef-a3cb-941882bb54ec" providerId="ADAL" clId="{96AE565C-B3F3-4ABC-A9BB-ECEF58C43F91}" dt="2023-06-05T15:33:41.503" v="428" actId="165"/>
            <ac:grpSpMkLst>
              <pc:docMk/>
              <pc:sldMasterMk cId="2597666116" sldId="2147483791"/>
              <pc:sldLayoutMk cId="2525748349" sldId="2147483787"/>
              <ac:grpSpMk id="13" creationId="{2ED2D9C7-A19C-B113-9DF8-B036004E75B4}"/>
            </ac:grpSpMkLst>
          </pc:grpChg>
          <pc:grpChg chg="add del mod">
            <ac:chgData name="GALEAZZI MARGHERITA" userId="bc5d31d5-ae9c-45ef-a3cb-941882bb54ec" providerId="ADAL" clId="{96AE565C-B3F3-4ABC-A9BB-ECEF58C43F91}" dt="2023-06-05T15:58:38.213" v="462" actId="478"/>
            <ac:grpSpMkLst>
              <pc:docMk/>
              <pc:sldMasterMk cId="2597666116" sldId="2147483791"/>
              <pc:sldLayoutMk cId="2525748349" sldId="2147483787"/>
              <ac:grpSpMk id="19" creationId="{081C1BA4-F015-8E5B-47DC-0110B83D93E6}"/>
            </ac:grpSpMkLst>
          </pc:grpChg>
        </pc:sldLayoutChg>
        <pc:sldLayoutChg chg="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2627734052" sldId="2147483788"/>
          </pc:sldLayoutMkLst>
        </pc:sldLayoutChg>
        <pc:sldLayoutChg chg="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3092621589" sldId="2147483789"/>
          </pc:sldLayoutMkLst>
        </pc:sldLayoutChg>
        <pc:sldLayoutChg chg="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883088770" sldId="2147483790"/>
          </pc:sldLayoutMkLst>
        </pc:sldLayoutChg>
        <pc:sldLayoutChg chg="delSp add mod replId 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3438774065" sldId="2147483792"/>
          </pc:sldLayoutMkLst>
          <pc:spChg chg="del">
            <ac:chgData name="GALEAZZI MARGHERITA" userId="bc5d31d5-ae9c-45ef-a3cb-941882bb54ec" providerId="ADAL" clId="{96AE565C-B3F3-4ABC-A9BB-ECEF58C43F91}" dt="2023-06-05T14:40:05.770" v="21" actId="478"/>
            <ac:spMkLst>
              <pc:docMk/>
              <pc:sldMasterMk cId="2597666116" sldId="2147483791"/>
              <pc:sldLayoutMk cId="3438774065" sldId="2147483792"/>
              <ac:spMk id="3" creationId="{6D2018E1-7CA3-4B5E-9683-554FDFC63E4D}"/>
            </ac:spMkLst>
          </pc:spChg>
        </pc:sldLayoutChg>
        <pc:sldLayoutChg chg="delSp modSp add mod 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3671055069" sldId="2147483793"/>
          </pc:sldLayoutMkLst>
          <pc:spChg chg="mod">
            <ac:chgData name="GALEAZZI MARGHERITA" userId="bc5d31d5-ae9c-45ef-a3cb-941882bb54ec" providerId="ADAL" clId="{96AE565C-B3F3-4ABC-A9BB-ECEF58C43F91}" dt="2023-06-05T15:36:13.369" v="442" actId="1076"/>
            <ac:spMkLst>
              <pc:docMk/>
              <pc:sldMasterMk cId="2597666116" sldId="2147483791"/>
              <pc:sldLayoutMk cId="3671055069" sldId="2147483793"/>
              <ac:spMk id="3" creationId="{6D2018E1-7CA3-4B5E-9683-554FDFC63E4D}"/>
            </ac:spMkLst>
          </pc:spChg>
          <pc:spChg chg="mod topLvl">
            <ac:chgData name="GALEAZZI MARGHERITA" userId="bc5d31d5-ae9c-45ef-a3cb-941882bb54ec" providerId="ADAL" clId="{96AE565C-B3F3-4ABC-A9BB-ECEF58C43F91}" dt="2023-06-05T15:36:44.836" v="447" actId="165"/>
            <ac:spMkLst>
              <pc:docMk/>
              <pc:sldMasterMk cId="2597666116" sldId="2147483791"/>
              <pc:sldLayoutMk cId="3671055069" sldId="2147483793"/>
              <ac:spMk id="16" creationId="{AA83D15B-9B98-206A-F483-7836E93DAF44}"/>
            </ac:spMkLst>
          </pc:spChg>
          <pc:spChg chg="mod topLvl">
            <ac:chgData name="GALEAZZI MARGHERITA" userId="bc5d31d5-ae9c-45ef-a3cb-941882bb54ec" providerId="ADAL" clId="{96AE565C-B3F3-4ABC-A9BB-ECEF58C43F91}" dt="2023-06-05T15:36:44.836" v="447" actId="165"/>
            <ac:spMkLst>
              <pc:docMk/>
              <pc:sldMasterMk cId="2597666116" sldId="2147483791"/>
              <pc:sldLayoutMk cId="3671055069" sldId="2147483793"/>
              <ac:spMk id="18" creationId="{D579A81A-7B2D-3682-801D-875E5E620EBC}"/>
            </ac:spMkLst>
          </pc:spChg>
          <pc:grpChg chg="del mod">
            <ac:chgData name="GALEAZZI MARGHERITA" userId="bc5d31d5-ae9c-45ef-a3cb-941882bb54ec" providerId="ADAL" clId="{96AE565C-B3F3-4ABC-A9BB-ECEF58C43F91}" dt="2023-06-05T15:36:44.836" v="447" actId="165"/>
            <ac:grpSpMkLst>
              <pc:docMk/>
              <pc:sldMasterMk cId="2597666116" sldId="2147483791"/>
              <pc:sldLayoutMk cId="3671055069" sldId="2147483793"/>
              <ac:grpSpMk id="19" creationId="{081C1BA4-F015-8E5B-47DC-0110B83D93E6}"/>
            </ac:grpSpMkLst>
          </pc:grpChg>
        </pc:sldLayoutChg>
        <pc:sldLayoutChg chg="delSp add mod 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404656187" sldId="2147483794"/>
          </pc:sldLayoutMkLst>
          <pc:grpChg chg="del">
            <ac:chgData name="GALEAZZI MARGHERITA" userId="bc5d31d5-ae9c-45ef-a3cb-941882bb54ec" providerId="ADAL" clId="{96AE565C-B3F3-4ABC-A9BB-ECEF58C43F91}" dt="2023-06-05T15:36:32.078" v="446" actId="478"/>
            <ac:grpSpMkLst>
              <pc:docMk/>
              <pc:sldMasterMk cId="2597666116" sldId="2147483791"/>
              <pc:sldLayoutMk cId="404656187" sldId="2147483794"/>
              <ac:grpSpMk id="19" creationId="{081C1BA4-F015-8E5B-47DC-0110B83D93E6}"/>
            </ac:grpSpMkLst>
          </pc:grpChg>
        </pc:sldLayoutChg>
        <pc:sldLayoutChg chg="add mod 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2463975780" sldId="2147483795"/>
          </pc:sldLayoutMkLst>
        </pc:sldLayoutChg>
        <pc:sldLayoutChg chg="add mod modTransition">
          <pc:chgData name="GALEAZZI MARGHERITA" userId="bc5d31d5-ae9c-45ef-a3cb-941882bb54ec" providerId="ADAL" clId="{96AE565C-B3F3-4ABC-A9BB-ECEF58C43F91}" dt="2023-06-06T06:33:54.281" v="1635"/>
          <pc:sldLayoutMkLst>
            <pc:docMk/>
            <pc:sldMasterMk cId="2597666116" sldId="2147483791"/>
            <pc:sldLayoutMk cId="869510944" sldId="2147483796"/>
          </pc:sldLayoutMkLst>
        </pc:sldLayoutChg>
        <pc:sldLayoutChg chg="addSp delSp modSp add mod modTransition">
          <pc:chgData name="GALEAZZI MARGHERITA" userId="bc5d31d5-ae9c-45ef-a3cb-941882bb54ec" providerId="ADAL" clId="{96AE565C-B3F3-4ABC-A9BB-ECEF58C43F91}" dt="2023-06-06T06:38:33.908" v="1655" actId="1038"/>
          <pc:sldLayoutMkLst>
            <pc:docMk/>
            <pc:sldMasterMk cId="2597666116" sldId="2147483791"/>
            <pc:sldLayoutMk cId="3474241717" sldId="2147483797"/>
          </pc:sldLayoutMkLst>
          <pc:spChg chg="mod">
            <ac:chgData name="GALEAZZI MARGHERITA" userId="bc5d31d5-ae9c-45ef-a3cb-941882bb54ec" providerId="ADAL" clId="{96AE565C-B3F3-4ABC-A9BB-ECEF58C43F91}" dt="2023-06-06T06:38:22.605" v="1645" actId="14100"/>
            <ac:spMkLst>
              <pc:docMk/>
              <pc:sldMasterMk cId="2597666116" sldId="2147483791"/>
              <pc:sldLayoutMk cId="3474241717" sldId="2147483797"/>
              <ac:spMk id="2" creationId="{BEDA45AC-24E0-45A1-90C3-7BF96C3FC73A}"/>
            </ac:spMkLst>
          </pc:spChg>
          <pc:spChg chg="mod">
            <ac:chgData name="GALEAZZI MARGHERITA" userId="bc5d31d5-ae9c-45ef-a3cb-941882bb54ec" providerId="ADAL" clId="{96AE565C-B3F3-4ABC-A9BB-ECEF58C43F91}" dt="2023-06-06T06:38:33.908" v="1655" actId="1038"/>
            <ac:spMkLst>
              <pc:docMk/>
              <pc:sldMasterMk cId="2597666116" sldId="2147483791"/>
              <pc:sldLayoutMk cId="3474241717" sldId="2147483797"/>
              <ac:spMk id="3" creationId="{6D2018E1-7CA3-4B5E-9683-554FDFC63E4D}"/>
            </ac:spMkLst>
          </pc:spChg>
          <pc:spChg chg="del">
            <ac:chgData name="GALEAZZI MARGHERITA" userId="bc5d31d5-ae9c-45ef-a3cb-941882bb54ec" providerId="ADAL" clId="{96AE565C-B3F3-4ABC-A9BB-ECEF58C43F91}" dt="2023-06-06T06:38:05.879" v="1642" actId="478"/>
            <ac:spMkLst>
              <pc:docMk/>
              <pc:sldMasterMk cId="2597666116" sldId="2147483791"/>
              <pc:sldLayoutMk cId="3474241717" sldId="2147483797"/>
              <ac:spMk id="5" creationId="{F3D03F0C-FCA3-464C-B6ED-864DB51E7DD1}"/>
            </ac:spMkLst>
          </pc:spChg>
          <pc:cxnChg chg="add mod">
            <ac:chgData name="GALEAZZI MARGHERITA" userId="bc5d31d5-ae9c-45ef-a3cb-941882bb54ec" providerId="ADAL" clId="{96AE565C-B3F3-4ABC-A9BB-ECEF58C43F91}" dt="2023-06-06T06:37:30.395" v="1640" actId="14100"/>
            <ac:cxnSpMkLst>
              <pc:docMk/>
              <pc:sldMasterMk cId="2597666116" sldId="2147483791"/>
              <pc:sldLayoutMk cId="3474241717" sldId="2147483797"/>
              <ac:cxnSpMk id="8" creationId="{8F1687C6-89E6-B1C0-E69B-20BD5A7DCE78}"/>
            </ac:cxnSpMkLst>
          </pc:cxnChg>
        </pc:sldLayoutChg>
      </pc:sldMasterChg>
      <pc:sldMasterChg chg="add del mod addSldLayout delSldLayout modSldLayout">
        <pc:chgData name="GALEAZZI MARGHERITA" userId="bc5d31d5-ae9c-45ef-a3cb-941882bb54ec" providerId="ADAL" clId="{96AE565C-B3F3-4ABC-A9BB-ECEF58C43F91}" dt="2023-06-05T14:39:53.577" v="19" actId="2890"/>
        <pc:sldMasterMkLst>
          <pc:docMk/>
          <pc:sldMasterMk cId="3402793762" sldId="2147483792"/>
        </pc:sldMasterMkLst>
        <pc:sldLayoutChg chg="add del mod replId">
          <pc:chgData name="GALEAZZI MARGHERITA" userId="bc5d31d5-ae9c-45ef-a3cb-941882bb54ec" providerId="ADAL" clId="{96AE565C-B3F3-4ABC-A9BB-ECEF58C43F91}" dt="2023-06-05T14:39:53.577" v="19" actId="2890"/>
          <pc:sldLayoutMkLst>
            <pc:docMk/>
            <pc:sldMasterMk cId="3402793762" sldId="2147483792"/>
            <pc:sldLayoutMk cId="3192488194" sldId="2147483793"/>
          </pc:sldLayoutMkLst>
        </pc:sldLayoutChg>
        <pc:sldLayoutChg chg="add del mod replId">
          <pc:chgData name="GALEAZZI MARGHERITA" userId="bc5d31d5-ae9c-45ef-a3cb-941882bb54ec" providerId="ADAL" clId="{96AE565C-B3F3-4ABC-A9BB-ECEF58C43F91}" dt="2023-06-05T14:39:53.577" v="19" actId="2890"/>
          <pc:sldLayoutMkLst>
            <pc:docMk/>
            <pc:sldMasterMk cId="3402793762" sldId="2147483792"/>
            <pc:sldLayoutMk cId="885813886" sldId="2147483794"/>
          </pc:sldLayoutMkLst>
        </pc:sldLayoutChg>
        <pc:sldLayoutChg chg="add del mod replId">
          <pc:chgData name="GALEAZZI MARGHERITA" userId="bc5d31d5-ae9c-45ef-a3cb-941882bb54ec" providerId="ADAL" clId="{96AE565C-B3F3-4ABC-A9BB-ECEF58C43F91}" dt="2023-06-05T14:39:53.577" v="19" actId="2890"/>
          <pc:sldLayoutMkLst>
            <pc:docMk/>
            <pc:sldMasterMk cId="3402793762" sldId="2147483792"/>
            <pc:sldLayoutMk cId="2680405900" sldId="2147483795"/>
          </pc:sldLayoutMkLst>
        </pc:sldLayoutChg>
        <pc:sldLayoutChg chg="add del mod replId">
          <pc:chgData name="GALEAZZI MARGHERITA" userId="bc5d31d5-ae9c-45ef-a3cb-941882bb54ec" providerId="ADAL" clId="{96AE565C-B3F3-4ABC-A9BB-ECEF58C43F91}" dt="2023-06-05T14:39:53.577" v="19" actId="2890"/>
          <pc:sldLayoutMkLst>
            <pc:docMk/>
            <pc:sldMasterMk cId="3402793762" sldId="2147483792"/>
            <pc:sldLayoutMk cId="4119447571" sldId="2147483796"/>
          </pc:sldLayoutMkLst>
        </pc:sldLayoutChg>
        <pc:sldLayoutChg chg="add del mod replId">
          <pc:chgData name="GALEAZZI MARGHERITA" userId="bc5d31d5-ae9c-45ef-a3cb-941882bb54ec" providerId="ADAL" clId="{96AE565C-B3F3-4ABC-A9BB-ECEF58C43F91}" dt="2023-06-05T14:39:53.577" v="19" actId="2890"/>
          <pc:sldLayoutMkLst>
            <pc:docMk/>
            <pc:sldMasterMk cId="3402793762" sldId="2147483792"/>
            <pc:sldLayoutMk cId="1488690397" sldId="2147483797"/>
          </pc:sldLayoutMkLst>
        </pc:sldLayoutChg>
        <pc:sldLayoutChg chg="add del mod replId">
          <pc:chgData name="GALEAZZI MARGHERITA" userId="bc5d31d5-ae9c-45ef-a3cb-941882bb54ec" providerId="ADAL" clId="{96AE565C-B3F3-4ABC-A9BB-ECEF58C43F91}" dt="2023-06-05T14:39:53.577" v="19" actId="2890"/>
          <pc:sldLayoutMkLst>
            <pc:docMk/>
            <pc:sldMasterMk cId="3402793762" sldId="2147483792"/>
            <pc:sldLayoutMk cId="43776754" sldId="2147483798"/>
          </pc:sldLayoutMkLst>
        </pc:sldLayoutChg>
        <pc:sldLayoutChg chg="add del mod replId">
          <pc:chgData name="GALEAZZI MARGHERITA" userId="bc5d31d5-ae9c-45ef-a3cb-941882bb54ec" providerId="ADAL" clId="{96AE565C-B3F3-4ABC-A9BB-ECEF58C43F91}" dt="2023-06-05T14:39:53.577" v="19" actId="2890"/>
          <pc:sldLayoutMkLst>
            <pc:docMk/>
            <pc:sldMasterMk cId="3402793762" sldId="2147483792"/>
            <pc:sldLayoutMk cId="1098584773" sldId="2147483799"/>
          </pc:sldLayoutMkLst>
        </pc:sldLayoutChg>
        <pc:sldLayoutChg chg="add del mod replId">
          <pc:chgData name="GALEAZZI MARGHERITA" userId="bc5d31d5-ae9c-45ef-a3cb-941882bb54ec" providerId="ADAL" clId="{96AE565C-B3F3-4ABC-A9BB-ECEF58C43F91}" dt="2023-06-05T14:39:53.577" v="19" actId="2890"/>
          <pc:sldLayoutMkLst>
            <pc:docMk/>
            <pc:sldMasterMk cId="3402793762" sldId="2147483792"/>
            <pc:sldLayoutMk cId="29701889" sldId="2147483800"/>
          </pc:sldLayoutMkLst>
        </pc:sldLayoutChg>
        <pc:sldLayoutChg chg="add del mod replId">
          <pc:chgData name="GALEAZZI MARGHERITA" userId="bc5d31d5-ae9c-45ef-a3cb-941882bb54ec" providerId="ADAL" clId="{96AE565C-B3F3-4ABC-A9BB-ECEF58C43F91}" dt="2023-06-05T14:39:53.577" v="19" actId="2890"/>
          <pc:sldLayoutMkLst>
            <pc:docMk/>
            <pc:sldMasterMk cId="3402793762" sldId="2147483792"/>
            <pc:sldLayoutMk cId="2255619251" sldId="2147483801"/>
          </pc:sldLayoutMkLst>
        </pc:sldLayoutChg>
        <pc:sldLayoutChg chg="add del mod replId">
          <pc:chgData name="GALEAZZI MARGHERITA" userId="bc5d31d5-ae9c-45ef-a3cb-941882bb54ec" providerId="ADAL" clId="{96AE565C-B3F3-4ABC-A9BB-ECEF58C43F91}" dt="2023-06-05T14:39:53.577" v="19" actId="2890"/>
          <pc:sldLayoutMkLst>
            <pc:docMk/>
            <pc:sldMasterMk cId="3402793762" sldId="2147483792"/>
            <pc:sldLayoutMk cId="735575440" sldId="2147483802"/>
          </pc:sldLayoutMkLst>
        </pc:sldLayoutChg>
        <pc:sldLayoutChg chg="add del mod replId">
          <pc:chgData name="GALEAZZI MARGHERITA" userId="bc5d31d5-ae9c-45ef-a3cb-941882bb54ec" providerId="ADAL" clId="{96AE565C-B3F3-4ABC-A9BB-ECEF58C43F91}" dt="2023-06-05T14:39:53.577" v="19" actId="2890"/>
          <pc:sldLayoutMkLst>
            <pc:docMk/>
            <pc:sldMasterMk cId="3402793762" sldId="2147483792"/>
            <pc:sldLayoutMk cId="2960828378" sldId="2147483803"/>
          </pc:sldLayoutMkLst>
        </pc:sldLayoutChg>
      </pc:sldMasterChg>
    </pc:docChg>
  </pc:docChgLst>
  <pc:docChgLst>
    <pc:chgData name="CAPORUSSO CHIARA AMALIA" userId="S::s1107315@studenti.univpm.it::9c83d7f4-cd05-49ec-bf6d-886bb4815178" providerId="AD" clId="Web-{89D1B017-88CA-1000-021B-B7DDA787865C}"/>
    <pc:docChg chg="modSld">
      <pc:chgData name="CAPORUSSO CHIARA AMALIA" userId="S::s1107315@studenti.univpm.it::9c83d7f4-cd05-49ec-bf6d-886bb4815178" providerId="AD" clId="Web-{89D1B017-88CA-1000-021B-B7DDA787865C}" dt="2023-06-13T10:39:27.016" v="81" actId="20577"/>
      <pc:docMkLst>
        <pc:docMk/>
      </pc:docMkLst>
      <pc:sldChg chg="modSp">
        <pc:chgData name="CAPORUSSO CHIARA AMALIA" userId="S::s1107315@studenti.univpm.it::9c83d7f4-cd05-49ec-bf6d-886bb4815178" providerId="AD" clId="Web-{89D1B017-88CA-1000-021B-B7DDA787865C}" dt="2023-06-13T10:29:03.758" v="14" actId="20577"/>
        <pc:sldMkLst>
          <pc:docMk/>
          <pc:sldMk cId="2493855250" sldId="260"/>
        </pc:sldMkLst>
        <pc:spChg chg="mod">
          <ac:chgData name="CAPORUSSO CHIARA AMALIA" userId="S::s1107315@studenti.univpm.it::9c83d7f4-cd05-49ec-bf6d-886bb4815178" providerId="AD" clId="Web-{89D1B017-88CA-1000-021B-B7DDA787865C}" dt="2023-06-13T10:29:03.758" v="14" actId="20577"/>
          <ac:spMkLst>
            <pc:docMk/>
            <pc:sldMk cId="2493855250" sldId="260"/>
            <ac:spMk id="5" creationId="{DE4540EE-8E4E-25F1-D15D-DFA96D650C4D}"/>
          </ac:spMkLst>
        </pc:spChg>
      </pc:sldChg>
      <pc:sldChg chg="modSp">
        <pc:chgData name="CAPORUSSO CHIARA AMALIA" userId="S::s1107315@studenti.univpm.it::9c83d7f4-cd05-49ec-bf6d-886bb4815178" providerId="AD" clId="Web-{89D1B017-88CA-1000-021B-B7DDA787865C}" dt="2023-06-13T10:29:29.478" v="27" actId="20577"/>
        <pc:sldMkLst>
          <pc:docMk/>
          <pc:sldMk cId="2059627646" sldId="261"/>
        </pc:sldMkLst>
        <pc:spChg chg="mod">
          <ac:chgData name="CAPORUSSO CHIARA AMALIA" userId="S::s1107315@studenti.univpm.it::9c83d7f4-cd05-49ec-bf6d-886bb4815178" providerId="AD" clId="Web-{89D1B017-88CA-1000-021B-B7DDA787865C}" dt="2023-06-13T10:29:29.478" v="27" actId="20577"/>
          <ac:spMkLst>
            <pc:docMk/>
            <pc:sldMk cId="2059627646" sldId="261"/>
            <ac:spMk id="3" creationId="{428891C7-7C27-BF03-C042-3669612331D6}"/>
          </ac:spMkLst>
        </pc:spChg>
      </pc:sldChg>
      <pc:sldChg chg="modSp">
        <pc:chgData name="CAPORUSSO CHIARA AMALIA" userId="S::s1107315@studenti.univpm.it::9c83d7f4-cd05-49ec-bf6d-886bb4815178" providerId="AD" clId="Web-{89D1B017-88CA-1000-021B-B7DDA787865C}" dt="2023-06-13T10:39:27.016" v="81" actId="20577"/>
        <pc:sldMkLst>
          <pc:docMk/>
          <pc:sldMk cId="964596638" sldId="263"/>
        </pc:sldMkLst>
        <pc:spChg chg="mod">
          <ac:chgData name="CAPORUSSO CHIARA AMALIA" userId="S::s1107315@studenti.univpm.it::9c83d7f4-cd05-49ec-bf6d-886bb4815178" providerId="AD" clId="Web-{89D1B017-88CA-1000-021B-B7DDA787865C}" dt="2023-06-13T10:39:27.016" v="81" actId="20577"/>
          <ac:spMkLst>
            <pc:docMk/>
            <pc:sldMk cId="964596638" sldId="263"/>
            <ac:spMk id="9" creationId="{4B619E2F-7682-403B-9AEB-E32B1087CE74}"/>
          </ac:spMkLst>
        </pc:spChg>
      </pc:sldChg>
      <pc:sldChg chg="modSp">
        <pc:chgData name="CAPORUSSO CHIARA AMALIA" userId="S::s1107315@studenti.univpm.it::9c83d7f4-cd05-49ec-bf6d-886bb4815178" providerId="AD" clId="Web-{89D1B017-88CA-1000-021B-B7DDA787865C}" dt="2023-06-13T10:32:11.156" v="58" actId="20577"/>
        <pc:sldMkLst>
          <pc:docMk/>
          <pc:sldMk cId="4104243704" sldId="271"/>
        </pc:sldMkLst>
        <pc:spChg chg="mod">
          <ac:chgData name="CAPORUSSO CHIARA AMALIA" userId="S::s1107315@studenti.univpm.it::9c83d7f4-cd05-49ec-bf6d-886bb4815178" providerId="AD" clId="Web-{89D1B017-88CA-1000-021B-B7DDA787865C}" dt="2023-06-13T10:32:11.156" v="58" actId="20577"/>
          <ac:spMkLst>
            <pc:docMk/>
            <pc:sldMk cId="4104243704" sldId="271"/>
            <ac:spMk id="3" creationId="{5F9FD83F-3E48-D55C-973F-9C9B096A8B01}"/>
          </ac:spMkLst>
        </pc:spChg>
      </pc:sldChg>
      <pc:sldChg chg="modSp">
        <pc:chgData name="CAPORUSSO CHIARA AMALIA" userId="S::s1107315@studenti.univpm.it::9c83d7f4-cd05-49ec-bf6d-886bb4815178" providerId="AD" clId="Web-{89D1B017-88CA-1000-021B-B7DDA787865C}" dt="2023-06-13T10:31:19.091" v="47" actId="20577"/>
        <pc:sldMkLst>
          <pc:docMk/>
          <pc:sldMk cId="1478809430" sldId="272"/>
        </pc:sldMkLst>
        <pc:spChg chg="mod">
          <ac:chgData name="CAPORUSSO CHIARA AMALIA" userId="S::s1107315@studenti.univpm.it::9c83d7f4-cd05-49ec-bf6d-886bb4815178" providerId="AD" clId="Web-{89D1B017-88CA-1000-021B-B7DDA787865C}" dt="2023-06-13T10:31:19.091" v="47" actId="20577"/>
          <ac:spMkLst>
            <pc:docMk/>
            <pc:sldMk cId="1478809430" sldId="272"/>
            <ac:spMk id="3" creationId="{374425EE-7704-16AE-AFC4-B8864ED664C1}"/>
          </ac:spMkLst>
        </pc:spChg>
      </pc:sldChg>
      <pc:sldChg chg="modSp">
        <pc:chgData name="CAPORUSSO CHIARA AMALIA" userId="S::s1107315@studenti.univpm.it::9c83d7f4-cd05-49ec-bf6d-886bb4815178" providerId="AD" clId="Web-{89D1B017-88CA-1000-021B-B7DDA787865C}" dt="2023-06-13T10:31:33.483" v="52" actId="20577"/>
        <pc:sldMkLst>
          <pc:docMk/>
          <pc:sldMk cId="3466435396" sldId="274"/>
        </pc:sldMkLst>
        <pc:spChg chg="mod">
          <ac:chgData name="CAPORUSSO CHIARA AMALIA" userId="S::s1107315@studenti.univpm.it::9c83d7f4-cd05-49ec-bf6d-886bb4815178" providerId="AD" clId="Web-{89D1B017-88CA-1000-021B-B7DDA787865C}" dt="2023-06-13T10:31:33.483" v="52" actId="20577"/>
          <ac:spMkLst>
            <pc:docMk/>
            <pc:sldMk cId="3466435396" sldId="274"/>
            <ac:spMk id="3" creationId="{261C05FC-A210-83BE-59FA-CD240673505C}"/>
          </ac:spMkLst>
        </pc:spChg>
      </pc:sldChg>
      <pc:sldChg chg="modSp">
        <pc:chgData name="CAPORUSSO CHIARA AMALIA" userId="S::s1107315@studenti.univpm.it::9c83d7f4-cd05-49ec-bf6d-886bb4815178" providerId="AD" clId="Web-{89D1B017-88CA-1000-021B-B7DDA787865C}" dt="2023-06-13T10:30:40.246" v="32" actId="20577"/>
        <pc:sldMkLst>
          <pc:docMk/>
          <pc:sldMk cId="1219861245" sldId="277"/>
        </pc:sldMkLst>
        <pc:spChg chg="mod">
          <ac:chgData name="CAPORUSSO CHIARA AMALIA" userId="S::s1107315@studenti.univpm.it::9c83d7f4-cd05-49ec-bf6d-886bb4815178" providerId="AD" clId="Web-{89D1B017-88CA-1000-021B-B7DDA787865C}" dt="2023-06-13T10:30:40.246" v="32" actId="20577"/>
          <ac:spMkLst>
            <pc:docMk/>
            <pc:sldMk cId="1219861245" sldId="277"/>
            <ac:spMk id="6" creationId="{8EE983DD-A0A6-B9C0-254D-3A95E5B40F2F}"/>
          </ac:spMkLst>
        </pc:spChg>
      </pc:sldChg>
    </pc:docChg>
  </pc:docChgLst>
  <pc:docChgLst>
    <pc:chgData name="CAPORUSSO CHIARA AMALIA" userId="S::s1107315@studenti.univpm.it::9c83d7f4-cd05-49ec-bf6d-886bb4815178" providerId="AD" clId="Web-{9BC68582-A4DA-9FA9-1AED-728D1CDD9C76}"/>
    <pc:docChg chg="delSld">
      <pc:chgData name="CAPORUSSO CHIARA AMALIA" userId="S::s1107315@studenti.univpm.it::9c83d7f4-cd05-49ec-bf6d-886bb4815178" providerId="AD" clId="Web-{9BC68582-A4DA-9FA9-1AED-728D1CDD9C76}" dt="2023-06-11T21:55:47.369" v="0"/>
      <pc:docMkLst>
        <pc:docMk/>
      </pc:docMkLst>
      <pc:sldChg chg="del">
        <pc:chgData name="CAPORUSSO CHIARA AMALIA" userId="S::s1107315@studenti.univpm.it::9c83d7f4-cd05-49ec-bf6d-886bb4815178" providerId="AD" clId="Web-{9BC68582-A4DA-9FA9-1AED-728D1CDD9C76}" dt="2023-06-11T21:55:47.369" v="0"/>
        <pc:sldMkLst>
          <pc:docMk/>
          <pc:sldMk cId="3718221876" sldId="288"/>
        </pc:sldMkLst>
      </pc:sldChg>
    </pc:docChg>
  </pc:docChgLst>
  <pc:docChgLst>
    <pc:chgData name="CAPORUSSO CHIARA AMALIA" userId="S::s1107315@studenti.univpm.it::9c83d7f4-cd05-49ec-bf6d-886bb4815178" providerId="AD" clId="Web-{CBC7566B-0111-B19D-6E24-93DC607F644B}"/>
    <pc:docChg chg="addSld modSld">
      <pc:chgData name="CAPORUSSO CHIARA AMALIA" userId="S::s1107315@studenti.univpm.it::9c83d7f4-cd05-49ec-bf6d-886bb4815178" providerId="AD" clId="Web-{CBC7566B-0111-B19D-6E24-93DC607F644B}" dt="2023-06-05T15:02:12.941" v="1246"/>
      <pc:docMkLst>
        <pc:docMk/>
      </pc:docMkLst>
      <pc:sldChg chg="addSp delSp modSp">
        <pc:chgData name="CAPORUSSO CHIARA AMALIA" userId="S::s1107315@studenti.univpm.it::9c83d7f4-cd05-49ec-bf6d-886bb4815178" providerId="AD" clId="Web-{CBC7566B-0111-B19D-6E24-93DC607F644B}" dt="2023-06-05T14:09:39.575" v="201" actId="20577"/>
        <pc:sldMkLst>
          <pc:docMk/>
          <pc:sldMk cId="1931176387" sldId="256"/>
        </pc:sldMkLst>
        <pc:spChg chg="mod">
          <ac:chgData name="CAPORUSSO CHIARA AMALIA" userId="S::s1107315@studenti.univpm.it::9c83d7f4-cd05-49ec-bf6d-886bb4815178" providerId="AD" clId="Web-{CBC7566B-0111-B19D-6E24-93DC607F644B}" dt="2023-06-05T14:07:23.290" v="137" actId="20577"/>
          <ac:spMkLst>
            <pc:docMk/>
            <pc:sldMk cId="1931176387" sldId="256"/>
            <ac:spMk id="2" creationId="{93E045F5-83F7-BD50-3C66-DDC5C2376884}"/>
          </ac:spMkLst>
        </pc:spChg>
        <pc:spChg chg="mod">
          <ac:chgData name="CAPORUSSO CHIARA AMALIA" userId="S::s1107315@studenti.univpm.it::9c83d7f4-cd05-49ec-bf6d-886bb4815178" providerId="AD" clId="Web-{CBC7566B-0111-B19D-6E24-93DC607F644B}" dt="2023-06-05T14:07:14.086" v="135" actId="1076"/>
          <ac:spMkLst>
            <pc:docMk/>
            <pc:sldMk cId="1931176387" sldId="256"/>
            <ac:spMk id="3" creationId="{26DBB70D-7468-80F2-1EC8-CF20BA3F5D17}"/>
          </ac:spMkLst>
        </pc:spChg>
        <pc:spChg chg="add mod">
          <ac:chgData name="CAPORUSSO CHIARA AMALIA" userId="S::s1107315@studenti.univpm.it::9c83d7f4-cd05-49ec-bf6d-886bb4815178" providerId="AD" clId="Web-{CBC7566B-0111-B19D-6E24-93DC607F644B}" dt="2023-06-05T14:07:56.056" v="140" actId="1076"/>
          <ac:spMkLst>
            <pc:docMk/>
            <pc:sldMk cId="1931176387" sldId="256"/>
            <ac:spMk id="15" creationId="{F34B6B20-100D-EE07-7237-0E29BEEA9E2F}"/>
          </ac:spMkLst>
        </pc:spChg>
        <pc:spChg chg="add mod">
          <ac:chgData name="CAPORUSSO CHIARA AMALIA" userId="S::s1107315@studenti.univpm.it::9c83d7f4-cd05-49ec-bf6d-886bb4815178" providerId="AD" clId="Web-{CBC7566B-0111-B19D-6E24-93DC607F644B}" dt="2023-06-05T14:09:39.575" v="201" actId="20577"/>
          <ac:spMkLst>
            <pc:docMk/>
            <pc:sldMk cId="1931176387" sldId="256"/>
            <ac:spMk id="16" creationId="{248081D7-97E2-6124-9B11-550F34F8C560}"/>
          </ac:spMkLst>
        </pc:spChg>
        <pc:picChg chg="mod">
          <ac:chgData name="CAPORUSSO CHIARA AMALIA" userId="S::s1107315@studenti.univpm.it::9c83d7f4-cd05-49ec-bf6d-886bb4815178" providerId="AD" clId="Web-{CBC7566B-0111-B19D-6E24-93DC607F644B}" dt="2023-06-05T14:03:51.565" v="67" actId="1076"/>
          <ac:picMkLst>
            <pc:docMk/>
            <pc:sldMk cId="1931176387" sldId="256"/>
            <ac:picMk id="5" creationId="{6F33DD48-A63B-0EA2-74FC-B3E38B78986D}"/>
          </ac:picMkLst>
        </pc:picChg>
        <pc:picChg chg="add del mod">
          <ac:chgData name="CAPORUSSO CHIARA AMALIA" userId="S::s1107315@studenti.univpm.it::9c83d7f4-cd05-49ec-bf6d-886bb4815178" providerId="AD" clId="Web-{CBC7566B-0111-B19D-6E24-93DC607F644B}" dt="2023-06-05T13:39:59.980" v="4"/>
          <ac:picMkLst>
            <pc:docMk/>
            <pc:sldMk cId="1931176387" sldId="256"/>
            <ac:picMk id="6" creationId="{EC76715F-F8DD-5946-AC35-C7CF88A6A597}"/>
          </ac:picMkLst>
        </pc:picChg>
        <pc:picChg chg="add del mod">
          <ac:chgData name="CAPORUSSO CHIARA AMALIA" userId="S::s1107315@studenti.univpm.it::9c83d7f4-cd05-49ec-bf6d-886bb4815178" providerId="AD" clId="Web-{CBC7566B-0111-B19D-6E24-93DC607F644B}" dt="2023-06-05T13:40:28.402" v="7"/>
          <ac:picMkLst>
            <pc:docMk/>
            <pc:sldMk cId="1931176387" sldId="256"/>
            <ac:picMk id="7" creationId="{BD4C6795-AF2A-E6AE-7CB7-CC60EAD5FE25}"/>
          </ac:picMkLst>
        </pc:picChg>
        <pc:picChg chg="add del mod">
          <ac:chgData name="CAPORUSSO CHIARA AMALIA" userId="S::s1107315@studenti.univpm.it::9c83d7f4-cd05-49ec-bf6d-886bb4815178" providerId="AD" clId="Web-{CBC7566B-0111-B19D-6E24-93DC607F644B}" dt="2023-06-05T13:46:45.459" v="54"/>
          <ac:picMkLst>
            <pc:docMk/>
            <pc:sldMk cId="1931176387" sldId="256"/>
            <ac:picMk id="8" creationId="{F7EBF478-0EBA-0FFE-3D69-6A42B7FCEF09}"/>
          </ac:picMkLst>
        </pc:picChg>
        <pc:picChg chg="add del mod">
          <ac:chgData name="CAPORUSSO CHIARA AMALIA" userId="S::s1107315@studenti.univpm.it::9c83d7f4-cd05-49ec-bf6d-886bb4815178" providerId="AD" clId="Web-{CBC7566B-0111-B19D-6E24-93DC607F644B}" dt="2023-06-05T13:53:09.220" v="57"/>
          <ac:picMkLst>
            <pc:docMk/>
            <pc:sldMk cId="1931176387" sldId="256"/>
            <ac:picMk id="9" creationId="{C6639EC2-F0FD-2F38-A03C-862CE2119199}"/>
          </ac:picMkLst>
        </pc:picChg>
        <pc:picChg chg="add del mod">
          <ac:chgData name="CAPORUSSO CHIARA AMALIA" userId="S::s1107315@studenti.univpm.it::9c83d7f4-cd05-49ec-bf6d-886bb4815178" providerId="AD" clId="Web-{CBC7566B-0111-B19D-6E24-93DC607F644B}" dt="2023-06-05T13:54:03.127" v="60"/>
          <ac:picMkLst>
            <pc:docMk/>
            <pc:sldMk cId="1931176387" sldId="256"/>
            <ac:picMk id="10" creationId="{64FA23FB-04DE-FC97-1BC4-343B21DE1648}"/>
          </ac:picMkLst>
        </pc:picChg>
        <pc:picChg chg="add del mod">
          <ac:chgData name="CAPORUSSO CHIARA AMALIA" userId="S::s1107315@studenti.univpm.it::9c83d7f4-cd05-49ec-bf6d-886bb4815178" providerId="AD" clId="Web-{CBC7566B-0111-B19D-6E24-93DC607F644B}" dt="2023-06-05T14:03:25.939" v="63"/>
          <ac:picMkLst>
            <pc:docMk/>
            <pc:sldMk cId="1931176387" sldId="256"/>
            <ac:picMk id="11" creationId="{0E94F5D3-CBFD-8847-9785-2F8F60D00E4E}"/>
          </ac:picMkLst>
        </pc:picChg>
        <pc:picChg chg="add del mod">
          <ac:chgData name="CAPORUSSO CHIARA AMALIA" userId="S::s1107315@studenti.univpm.it::9c83d7f4-cd05-49ec-bf6d-886bb4815178" providerId="AD" clId="Web-{CBC7566B-0111-B19D-6E24-93DC607F644B}" dt="2023-06-05T14:03:35.299" v="65"/>
          <ac:picMkLst>
            <pc:docMk/>
            <pc:sldMk cId="1931176387" sldId="256"/>
            <ac:picMk id="12" creationId="{D5BA56F6-2797-D9BA-D8FA-A637CE849681}"/>
          </ac:picMkLst>
        </pc:picChg>
        <pc:picChg chg="add mod">
          <ac:chgData name="CAPORUSSO CHIARA AMALIA" userId="S::s1107315@studenti.univpm.it::9c83d7f4-cd05-49ec-bf6d-886bb4815178" providerId="AD" clId="Web-{CBC7566B-0111-B19D-6E24-93DC607F644B}" dt="2023-06-05T14:04:01.472" v="71" actId="1076"/>
          <ac:picMkLst>
            <pc:docMk/>
            <pc:sldMk cId="1931176387" sldId="256"/>
            <ac:picMk id="13" creationId="{A03F555A-6942-367D-4587-51632D063BF7}"/>
          </ac:picMkLst>
        </pc:picChg>
      </pc:sldChg>
      <pc:sldChg chg="modSp">
        <pc:chgData name="CAPORUSSO CHIARA AMALIA" userId="S::s1107315@studenti.univpm.it::9c83d7f4-cd05-49ec-bf6d-886bb4815178" providerId="AD" clId="Web-{CBC7566B-0111-B19D-6E24-93DC607F644B}" dt="2023-06-05T14:10:01.560" v="203" actId="20577"/>
        <pc:sldMkLst>
          <pc:docMk/>
          <pc:sldMk cId="3303243515" sldId="257"/>
        </pc:sldMkLst>
        <pc:spChg chg="mod">
          <ac:chgData name="CAPORUSSO CHIARA AMALIA" userId="S::s1107315@studenti.univpm.it::9c83d7f4-cd05-49ec-bf6d-886bb4815178" providerId="AD" clId="Web-{CBC7566B-0111-B19D-6E24-93DC607F644B}" dt="2023-06-05T14:10:01.560" v="203" actId="20577"/>
          <ac:spMkLst>
            <pc:docMk/>
            <pc:sldMk cId="3303243515" sldId="257"/>
            <ac:spMk id="6" creationId="{8EE983DD-A0A6-B9C0-254D-3A95E5B40F2F}"/>
          </ac:spMkLst>
        </pc:spChg>
      </pc:sldChg>
      <pc:sldChg chg="addSp delSp modSp mod modClrScheme chgLayout">
        <pc:chgData name="CAPORUSSO CHIARA AMALIA" userId="S::s1107315@studenti.univpm.it::9c83d7f4-cd05-49ec-bf6d-886bb4815178" providerId="AD" clId="Web-{CBC7566B-0111-B19D-6E24-93DC607F644B}" dt="2023-06-05T14:14:55.521" v="221" actId="14100"/>
        <pc:sldMkLst>
          <pc:docMk/>
          <pc:sldMk cId="2011480890" sldId="259"/>
        </pc:sldMkLst>
        <pc:spChg chg="mod">
          <ac:chgData name="CAPORUSSO CHIARA AMALIA" userId="S::s1107315@studenti.univpm.it::9c83d7f4-cd05-49ec-bf6d-886bb4815178" providerId="AD" clId="Web-{CBC7566B-0111-B19D-6E24-93DC607F644B}" dt="2023-06-05T14:13:05.236" v="206"/>
          <ac:spMkLst>
            <pc:docMk/>
            <pc:sldMk cId="2011480890" sldId="259"/>
            <ac:spMk id="15" creationId="{7F85241D-C269-487B-9FC3-6FC98CC7BD15}"/>
          </ac:spMkLst>
        </pc:spChg>
        <pc:spChg chg="mod">
          <ac:chgData name="CAPORUSSO CHIARA AMALIA" userId="S::s1107315@studenti.univpm.it::9c83d7f4-cd05-49ec-bf6d-886bb4815178" providerId="AD" clId="Web-{CBC7566B-0111-B19D-6E24-93DC607F644B}" dt="2023-06-05T14:13:05.236" v="206"/>
          <ac:spMkLst>
            <pc:docMk/>
            <pc:sldMk cId="2011480890" sldId="259"/>
            <ac:spMk id="17" creationId="{E27B8990-9A72-47E9-AC0A-F6EB302F4E5E}"/>
          </ac:spMkLst>
        </pc:spChg>
        <pc:spChg chg="add del mod">
          <ac:chgData name="CAPORUSSO CHIARA AMALIA" userId="S::s1107315@studenti.univpm.it::9c83d7f4-cd05-49ec-bf6d-886bb4815178" providerId="AD" clId="Web-{CBC7566B-0111-B19D-6E24-93DC607F644B}" dt="2023-06-05T14:13:10.315" v="207"/>
          <ac:spMkLst>
            <pc:docMk/>
            <pc:sldMk cId="2011480890" sldId="259"/>
            <ac:spMk id="19" creationId="{5C5AEBDE-129D-40B7-A5D1-F04E617BEC8C}"/>
          </ac:spMkLst>
        </pc:spChg>
        <pc:picChg chg="add del mod ord">
          <ac:chgData name="CAPORUSSO CHIARA AMALIA" userId="S::s1107315@studenti.univpm.it::9c83d7f4-cd05-49ec-bf6d-886bb4815178" providerId="AD" clId="Web-{CBC7566B-0111-B19D-6E24-93DC607F644B}" dt="2023-06-05T14:14:22.254" v="209"/>
          <ac:picMkLst>
            <pc:docMk/>
            <pc:sldMk cId="2011480890" sldId="259"/>
            <ac:picMk id="5" creationId="{4BA4711D-188D-BFE2-23F6-873270BC72E3}"/>
          </ac:picMkLst>
        </pc:picChg>
        <pc:picChg chg="del">
          <ac:chgData name="CAPORUSSO CHIARA AMALIA" userId="S::s1107315@studenti.univpm.it::9c83d7f4-cd05-49ec-bf6d-886bb4815178" providerId="AD" clId="Web-{CBC7566B-0111-B19D-6E24-93DC607F644B}" dt="2023-06-05T14:11:23.202" v="204"/>
          <ac:picMkLst>
            <pc:docMk/>
            <pc:sldMk cId="2011480890" sldId="259"/>
            <ac:picMk id="8" creationId="{9FCE1E42-8A06-4629-8FE8-E526F67ED72D}"/>
          </ac:picMkLst>
        </pc:picChg>
        <pc:picChg chg="add mod">
          <ac:chgData name="CAPORUSSO CHIARA AMALIA" userId="S::s1107315@studenti.univpm.it::9c83d7f4-cd05-49ec-bf6d-886bb4815178" providerId="AD" clId="Web-{CBC7566B-0111-B19D-6E24-93DC607F644B}" dt="2023-06-05T14:14:55.521" v="221" actId="14100"/>
          <ac:picMkLst>
            <pc:docMk/>
            <pc:sldMk cId="2011480890" sldId="259"/>
            <ac:picMk id="10" creationId="{148FEA3D-804D-BEF7-4588-F5BE4C38A491}"/>
          </ac:picMkLst>
        </pc:picChg>
      </pc:sldChg>
      <pc:sldChg chg="modSp">
        <pc:chgData name="CAPORUSSO CHIARA AMALIA" userId="S::s1107315@studenti.univpm.it::9c83d7f4-cd05-49ec-bf6d-886bb4815178" providerId="AD" clId="Web-{CBC7566B-0111-B19D-6E24-93DC607F644B}" dt="2023-06-05T14:57:43.074" v="1244" actId="20577"/>
        <pc:sldMkLst>
          <pc:docMk/>
          <pc:sldMk cId="2059627646" sldId="261"/>
        </pc:sldMkLst>
        <pc:spChg chg="mod">
          <ac:chgData name="CAPORUSSO CHIARA AMALIA" userId="S::s1107315@studenti.univpm.it::9c83d7f4-cd05-49ec-bf6d-886bb4815178" providerId="AD" clId="Web-{CBC7566B-0111-B19D-6E24-93DC607F644B}" dt="2023-06-05T14:57:43.074" v="1244" actId="20577"/>
          <ac:spMkLst>
            <pc:docMk/>
            <pc:sldMk cId="2059627646" sldId="261"/>
            <ac:spMk id="3" creationId="{428891C7-7C27-BF03-C042-3669612331D6}"/>
          </ac:spMkLst>
        </pc:spChg>
      </pc:sldChg>
      <pc:sldChg chg="modSp new">
        <pc:chgData name="CAPORUSSO CHIARA AMALIA" userId="S::s1107315@studenti.univpm.it::9c83d7f4-cd05-49ec-bf6d-886bb4815178" providerId="AD" clId="Web-{CBC7566B-0111-B19D-6E24-93DC607F644B}" dt="2023-06-05T14:41:19.860" v="649" actId="1076"/>
        <pc:sldMkLst>
          <pc:docMk/>
          <pc:sldMk cId="1368587820" sldId="262"/>
        </pc:sldMkLst>
        <pc:spChg chg="mod">
          <ac:chgData name="CAPORUSSO CHIARA AMALIA" userId="S::s1107315@studenti.univpm.it::9c83d7f4-cd05-49ec-bf6d-886bb4815178" providerId="AD" clId="Web-{CBC7566B-0111-B19D-6E24-93DC607F644B}" dt="2023-06-05T14:23:13.065" v="226" actId="14100"/>
          <ac:spMkLst>
            <pc:docMk/>
            <pc:sldMk cId="1368587820" sldId="262"/>
            <ac:spMk id="2" creationId="{1F422CED-8459-B5CD-5B1A-90D1D6E5E0AA}"/>
          </ac:spMkLst>
        </pc:spChg>
        <pc:picChg chg="mod">
          <ac:chgData name="CAPORUSSO CHIARA AMALIA" userId="S::s1107315@studenti.univpm.it::9c83d7f4-cd05-49ec-bf6d-886bb4815178" providerId="AD" clId="Web-{CBC7566B-0111-B19D-6E24-93DC607F644B}" dt="2023-06-05T14:41:19.860" v="649" actId="1076"/>
          <ac:picMkLst>
            <pc:docMk/>
            <pc:sldMk cId="1368587820" sldId="262"/>
            <ac:picMk id="13" creationId="{F1128786-9788-58E6-E3BC-97827367A75E}"/>
          </ac:picMkLst>
        </pc:picChg>
      </pc:sldChg>
      <pc:sldChg chg="modSp new">
        <pc:chgData name="CAPORUSSO CHIARA AMALIA" userId="S::s1107315@studenti.univpm.it::9c83d7f4-cd05-49ec-bf6d-886bb4815178" providerId="AD" clId="Web-{CBC7566B-0111-B19D-6E24-93DC607F644B}" dt="2023-06-05T14:26:20.898" v="236" actId="20577"/>
        <pc:sldMkLst>
          <pc:docMk/>
          <pc:sldMk cId="341471298" sldId="264"/>
        </pc:sldMkLst>
        <pc:spChg chg="mod">
          <ac:chgData name="CAPORUSSO CHIARA AMALIA" userId="S::s1107315@studenti.univpm.it::9c83d7f4-cd05-49ec-bf6d-886bb4815178" providerId="AD" clId="Web-{CBC7566B-0111-B19D-6E24-93DC607F644B}" dt="2023-06-05T14:26:20.898" v="236" actId="20577"/>
          <ac:spMkLst>
            <pc:docMk/>
            <pc:sldMk cId="341471298" sldId="264"/>
            <ac:spMk id="2" creationId="{F2B2BFF6-8060-0698-A45E-E0CB8B4259AC}"/>
          </ac:spMkLst>
        </pc:spChg>
      </pc:sldChg>
      <pc:sldChg chg="modSp new">
        <pc:chgData name="CAPORUSSO CHIARA AMALIA" userId="S::s1107315@studenti.univpm.it::9c83d7f4-cd05-49ec-bf6d-886bb4815178" providerId="AD" clId="Web-{CBC7566B-0111-B19D-6E24-93DC607F644B}" dt="2023-06-05T14:26:09.804" v="233" actId="20577"/>
        <pc:sldMkLst>
          <pc:docMk/>
          <pc:sldMk cId="473666443" sldId="265"/>
        </pc:sldMkLst>
        <pc:spChg chg="mod">
          <ac:chgData name="CAPORUSSO CHIARA AMALIA" userId="S::s1107315@studenti.univpm.it::9c83d7f4-cd05-49ec-bf6d-886bb4815178" providerId="AD" clId="Web-{CBC7566B-0111-B19D-6E24-93DC607F644B}" dt="2023-06-05T14:26:09.804" v="233" actId="20577"/>
          <ac:spMkLst>
            <pc:docMk/>
            <pc:sldMk cId="473666443" sldId="265"/>
            <ac:spMk id="2" creationId="{2060F936-289C-56C1-6CCD-7E7C36ABC1F7}"/>
          </ac:spMkLst>
        </pc:spChg>
      </pc:sldChg>
      <pc:sldChg chg="modSp new">
        <pc:chgData name="CAPORUSSO CHIARA AMALIA" userId="S::s1107315@studenti.univpm.it::9c83d7f4-cd05-49ec-bf6d-886bb4815178" providerId="AD" clId="Web-{CBC7566B-0111-B19D-6E24-93DC607F644B}" dt="2023-06-05T14:26:38.977" v="238" actId="20577"/>
        <pc:sldMkLst>
          <pc:docMk/>
          <pc:sldMk cId="941162607" sldId="266"/>
        </pc:sldMkLst>
        <pc:spChg chg="mod">
          <ac:chgData name="CAPORUSSO CHIARA AMALIA" userId="S::s1107315@studenti.univpm.it::9c83d7f4-cd05-49ec-bf6d-886bb4815178" providerId="AD" clId="Web-{CBC7566B-0111-B19D-6E24-93DC607F644B}" dt="2023-06-05T14:26:38.977" v="238" actId="20577"/>
          <ac:spMkLst>
            <pc:docMk/>
            <pc:sldMk cId="941162607" sldId="266"/>
            <ac:spMk id="2" creationId="{42110EA7-4221-859F-CE88-714B10808A26}"/>
          </ac:spMkLst>
        </pc:spChg>
      </pc:sldChg>
      <pc:sldChg chg="modSp new">
        <pc:chgData name="CAPORUSSO CHIARA AMALIA" userId="S::s1107315@studenti.univpm.it::9c83d7f4-cd05-49ec-bf6d-886bb4815178" providerId="AD" clId="Web-{CBC7566B-0111-B19D-6E24-93DC607F644B}" dt="2023-06-05T14:27:05.712" v="240" actId="20577"/>
        <pc:sldMkLst>
          <pc:docMk/>
          <pc:sldMk cId="4071179662" sldId="267"/>
        </pc:sldMkLst>
        <pc:spChg chg="mod">
          <ac:chgData name="CAPORUSSO CHIARA AMALIA" userId="S::s1107315@studenti.univpm.it::9c83d7f4-cd05-49ec-bf6d-886bb4815178" providerId="AD" clId="Web-{CBC7566B-0111-B19D-6E24-93DC607F644B}" dt="2023-06-05T14:27:05.712" v="240" actId="20577"/>
          <ac:spMkLst>
            <pc:docMk/>
            <pc:sldMk cId="4071179662" sldId="267"/>
            <ac:spMk id="2" creationId="{6DFB752C-DDE4-E0D4-5DDB-BC9F2477CABE}"/>
          </ac:spMkLst>
        </pc:spChg>
      </pc:sldChg>
      <pc:sldChg chg="modSp new">
        <pc:chgData name="CAPORUSSO CHIARA AMALIA" userId="S::s1107315@studenti.univpm.it::9c83d7f4-cd05-49ec-bf6d-886bb4815178" providerId="AD" clId="Web-{CBC7566B-0111-B19D-6E24-93DC607F644B}" dt="2023-06-05T14:27:22.041" v="243" actId="20577"/>
        <pc:sldMkLst>
          <pc:docMk/>
          <pc:sldMk cId="4114135876" sldId="268"/>
        </pc:sldMkLst>
        <pc:spChg chg="mod">
          <ac:chgData name="CAPORUSSO CHIARA AMALIA" userId="S::s1107315@studenti.univpm.it::9c83d7f4-cd05-49ec-bf6d-886bb4815178" providerId="AD" clId="Web-{CBC7566B-0111-B19D-6E24-93DC607F644B}" dt="2023-06-05T14:27:22.041" v="243" actId="20577"/>
          <ac:spMkLst>
            <pc:docMk/>
            <pc:sldMk cId="4114135876" sldId="268"/>
            <ac:spMk id="2" creationId="{45C07524-31E5-4E83-D0FA-29430B712A5D}"/>
          </ac:spMkLst>
        </pc:spChg>
      </pc:sldChg>
      <pc:sldChg chg="modSp new">
        <pc:chgData name="CAPORUSSO CHIARA AMALIA" userId="S::s1107315@studenti.univpm.it::9c83d7f4-cd05-49ec-bf6d-886bb4815178" providerId="AD" clId="Web-{CBC7566B-0111-B19D-6E24-93DC607F644B}" dt="2023-06-05T14:27:48.104" v="246" actId="20577"/>
        <pc:sldMkLst>
          <pc:docMk/>
          <pc:sldMk cId="1778886958" sldId="269"/>
        </pc:sldMkLst>
        <pc:spChg chg="mod">
          <ac:chgData name="CAPORUSSO CHIARA AMALIA" userId="S::s1107315@studenti.univpm.it::9c83d7f4-cd05-49ec-bf6d-886bb4815178" providerId="AD" clId="Web-{CBC7566B-0111-B19D-6E24-93DC607F644B}" dt="2023-06-05T14:27:48.104" v="246" actId="20577"/>
          <ac:spMkLst>
            <pc:docMk/>
            <pc:sldMk cId="1778886958" sldId="269"/>
            <ac:spMk id="2" creationId="{473DC7E8-BE49-06CD-665E-49FCF67344E7}"/>
          </ac:spMkLst>
        </pc:spChg>
      </pc:sldChg>
      <pc:sldChg chg="delSp modSp new">
        <pc:chgData name="CAPORUSSO CHIARA AMALIA" userId="S::s1107315@studenti.univpm.it::9c83d7f4-cd05-49ec-bf6d-886bb4815178" providerId="AD" clId="Web-{CBC7566B-0111-B19D-6E24-93DC607F644B}" dt="2023-06-05T15:02:12.941" v="1246"/>
        <pc:sldMkLst>
          <pc:docMk/>
          <pc:sldMk cId="1931914406" sldId="270"/>
        </pc:sldMkLst>
        <pc:spChg chg="mod">
          <ac:chgData name="CAPORUSSO CHIARA AMALIA" userId="S::s1107315@studenti.univpm.it::9c83d7f4-cd05-49ec-bf6d-886bb4815178" providerId="AD" clId="Web-{CBC7566B-0111-B19D-6E24-93DC607F644B}" dt="2023-06-05T14:28:07.386" v="248" actId="20577"/>
          <ac:spMkLst>
            <pc:docMk/>
            <pc:sldMk cId="1931914406" sldId="270"/>
            <ac:spMk id="2" creationId="{DDA9A993-B74E-52B2-5F06-686224B6717D}"/>
          </ac:spMkLst>
        </pc:spChg>
        <pc:spChg chg="del mod">
          <ac:chgData name="CAPORUSSO CHIARA AMALIA" userId="S::s1107315@studenti.univpm.it::9c83d7f4-cd05-49ec-bf6d-886bb4815178" providerId="AD" clId="Web-{CBC7566B-0111-B19D-6E24-93DC607F644B}" dt="2023-06-05T15:02:12.941" v="1246"/>
          <ac:spMkLst>
            <pc:docMk/>
            <pc:sldMk cId="1931914406" sldId="270"/>
            <ac:spMk id="4" creationId="{066716F4-C559-8BD2-55D6-BACE44740FA2}"/>
          </ac:spMkLst>
        </pc:spChg>
      </pc:sldChg>
      <pc:sldChg chg="modSp new">
        <pc:chgData name="CAPORUSSO CHIARA AMALIA" userId="S::s1107315@studenti.univpm.it::9c83d7f4-cd05-49ec-bf6d-886bb4815178" providerId="AD" clId="Web-{CBC7566B-0111-B19D-6E24-93DC607F644B}" dt="2023-06-05T14:50:51.438" v="1045" actId="20577"/>
        <pc:sldMkLst>
          <pc:docMk/>
          <pc:sldMk cId="1478809430" sldId="272"/>
        </pc:sldMkLst>
        <pc:spChg chg="mod">
          <ac:chgData name="CAPORUSSO CHIARA AMALIA" userId="S::s1107315@studenti.univpm.it::9c83d7f4-cd05-49ec-bf6d-886bb4815178" providerId="AD" clId="Web-{CBC7566B-0111-B19D-6E24-93DC607F644B}" dt="2023-06-05T14:34:20.599" v="275" actId="20577"/>
          <ac:spMkLst>
            <pc:docMk/>
            <pc:sldMk cId="1478809430" sldId="272"/>
            <ac:spMk id="2" creationId="{81766121-94C0-E52A-6A46-D24C8E2E3116}"/>
          </ac:spMkLst>
        </pc:spChg>
        <pc:spChg chg="mod">
          <ac:chgData name="CAPORUSSO CHIARA AMALIA" userId="S::s1107315@studenti.univpm.it::9c83d7f4-cd05-49ec-bf6d-886bb4815178" providerId="AD" clId="Web-{CBC7566B-0111-B19D-6E24-93DC607F644B}" dt="2023-06-05T14:50:51.438" v="1045" actId="20577"/>
          <ac:spMkLst>
            <pc:docMk/>
            <pc:sldMk cId="1478809430" sldId="272"/>
            <ac:spMk id="3" creationId="{374425EE-7704-16AE-AFC4-B8864ED664C1}"/>
          </ac:spMkLst>
        </pc:spChg>
      </pc:sldChg>
      <pc:sldChg chg="modSp new">
        <pc:chgData name="CAPORUSSO CHIARA AMALIA" userId="S::s1107315@studenti.univpm.it::9c83d7f4-cd05-49ec-bf6d-886bb4815178" providerId="AD" clId="Web-{CBC7566B-0111-B19D-6E24-93DC607F644B}" dt="2023-06-05T14:37:03.088" v="475" actId="20577"/>
        <pc:sldMkLst>
          <pc:docMk/>
          <pc:sldMk cId="2902290203" sldId="273"/>
        </pc:sldMkLst>
        <pc:spChg chg="mod">
          <ac:chgData name="CAPORUSSO CHIARA AMALIA" userId="S::s1107315@studenti.univpm.it::9c83d7f4-cd05-49ec-bf6d-886bb4815178" providerId="AD" clId="Web-{CBC7566B-0111-B19D-6E24-93DC607F644B}" dt="2023-06-05T14:37:03.088" v="475" actId="20577"/>
          <ac:spMkLst>
            <pc:docMk/>
            <pc:sldMk cId="2902290203" sldId="273"/>
            <ac:spMk id="2" creationId="{CDC9BB51-C219-E14E-EE81-F42914B71FEA}"/>
          </ac:spMkLst>
        </pc:spChg>
      </pc:sldChg>
      <pc:sldChg chg="modSp new">
        <pc:chgData name="CAPORUSSO CHIARA AMALIA" userId="S::s1107315@studenti.univpm.it::9c83d7f4-cd05-49ec-bf6d-886bb4815178" providerId="AD" clId="Web-{CBC7566B-0111-B19D-6E24-93DC607F644B}" dt="2023-06-05T14:57:20.714" v="1242" actId="20577"/>
        <pc:sldMkLst>
          <pc:docMk/>
          <pc:sldMk cId="3466435396" sldId="274"/>
        </pc:sldMkLst>
        <pc:spChg chg="mod">
          <ac:chgData name="CAPORUSSO CHIARA AMALIA" userId="S::s1107315@studenti.univpm.it::9c83d7f4-cd05-49ec-bf6d-886bb4815178" providerId="AD" clId="Web-{CBC7566B-0111-B19D-6E24-93DC607F644B}" dt="2023-06-05T14:51:09.329" v="1060" actId="20577"/>
          <ac:spMkLst>
            <pc:docMk/>
            <pc:sldMk cId="3466435396" sldId="274"/>
            <ac:spMk id="2" creationId="{4831DC07-0DBA-0DAB-2B27-F117013CC6F4}"/>
          </ac:spMkLst>
        </pc:spChg>
        <pc:spChg chg="mod">
          <ac:chgData name="CAPORUSSO CHIARA AMALIA" userId="S::s1107315@studenti.univpm.it::9c83d7f4-cd05-49ec-bf6d-886bb4815178" providerId="AD" clId="Web-{CBC7566B-0111-B19D-6E24-93DC607F644B}" dt="2023-06-05T14:57:20.714" v="1242" actId="20577"/>
          <ac:spMkLst>
            <pc:docMk/>
            <pc:sldMk cId="3466435396" sldId="274"/>
            <ac:spMk id="3" creationId="{261C05FC-A210-83BE-59FA-CD240673505C}"/>
          </ac:spMkLst>
        </pc:spChg>
      </pc:sldChg>
    </pc:docChg>
  </pc:docChgLst>
  <pc:docChgLst>
    <pc:chgData name="CAPORUSSO CHIARA AMALIA" userId="S::s1107315@studenti.univpm.it::9c83d7f4-cd05-49ec-bf6d-886bb4815178" providerId="AD" clId="Web-{099ECCEA-31BB-42F2-1284-1F5425D5B1DB}"/>
    <pc:docChg chg="addSld modSld">
      <pc:chgData name="CAPORUSSO CHIARA AMALIA" userId="S::s1107315@studenti.univpm.it::9c83d7f4-cd05-49ec-bf6d-886bb4815178" providerId="AD" clId="Web-{099ECCEA-31BB-42F2-1284-1F5425D5B1DB}" dt="2023-06-12T10:16:08.520" v="130"/>
      <pc:docMkLst>
        <pc:docMk/>
      </pc:docMkLst>
      <pc:sldChg chg="addSp delSp modSp new">
        <pc:chgData name="CAPORUSSO CHIARA AMALIA" userId="S::s1107315@studenti.univpm.it::9c83d7f4-cd05-49ec-bf6d-886bb4815178" providerId="AD" clId="Web-{099ECCEA-31BB-42F2-1284-1F5425D5B1DB}" dt="2023-06-12T10:16:08.520" v="130"/>
        <pc:sldMkLst>
          <pc:docMk/>
          <pc:sldMk cId="3794716892" sldId="288"/>
        </pc:sldMkLst>
        <pc:spChg chg="mod">
          <ac:chgData name="CAPORUSSO CHIARA AMALIA" userId="S::s1107315@studenti.univpm.it::9c83d7f4-cd05-49ec-bf6d-886bb4815178" providerId="AD" clId="Web-{099ECCEA-31BB-42F2-1284-1F5425D5B1DB}" dt="2023-06-12T10:16:08.520" v="130"/>
          <ac:spMkLst>
            <pc:docMk/>
            <pc:sldMk cId="3794716892" sldId="288"/>
            <ac:spMk id="2" creationId="{C1FB7FFF-9EEA-FF90-5F8B-443064FD4C52}"/>
          </ac:spMkLst>
        </pc:spChg>
        <pc:spChg chg="mod">
          <ac:chgData name="CAPORUSSO CHIARA AMALIA" userId="S::s1107315@studenti.univpm.it::9c83d7f4-cd05-49ec-bf6d-886bb4815178" providerId="AD" clId="Web-{099ECCEA-31BB-42F2-1284-1F5425D5B1DB}" dt="2023-06-12T10:16:08.520" v="130"/>
          <ac:spMkLst>
            <pc:docMk/>
            <pc:sldMk cId="3794716892" sldId="288"/>
            <ac:spMk id="3" creationId="{7181C155-80E3-3C41-3C05-71887F61DC3C}"/>
          </ac:spMkLst>
        </pc:spChg>
        <pc:spChg chg="add del">
          <ac:chgData name="CAPORUSSO CHIARA AMALIA" userId="S::s1107315@studenti.univpm.it::9c83d7f4-cd05-49ec-bf6d-886bb4815178" providerId="AD" clId="Web-{099ECCEA-31BB-42F2-1284-1F5425D5B1DB}" dt="2023-06-12T10:16:08.520" v="130"/>
          <ac:spMkLst>
            <pc:docMk/>
            <pc:sldMk cId="3794716892" sldId="288"/>
            <ac:spMk id="9" creationId="{BE8D5989-5D49-41EE-9681-9A5AB28BFC2C}"/>
          </ac:spMkLst>
        </pc:spChg>
        <pc:spChg chg="add del">
          <ac:chgData name="CAPORUSSO CHIARA AMALIA" userId="S::s1107315@studenti.univpm.it::9c83d7f4-cd05-49ec-bf6d-886bb4815178" providerId="AD" clId="Web-{099ECCEA-31BB-42F2-1284-1F5425D5B1DB}" dt="2023-06-12T10:16:08.520" v="130"/>
          <ac:spMkLst>
            <pc:docMk/>
            <pc:sldMk cId="3794716892" sldId="288"/>
            <ac:spMk id="11" creationId="{A60C28C0-EFDC-4047-81BA-16DBA9A9132E}"/>
          </ac:spMkLst>
        </pc:spChg>
        <pc:spChg chg="add del">
          <ac:chgData name="CAPORUSSO CHIARA AMALIA" userId="S::s1107315@studenti.univpm.it::9c83d7f4-cd05-49ec-bf6d-886bb4815178" providerId="AD" clId="Web-{099ECCEA-31BB-42F2-1284-1F5425D5B1DB}" dt="2023-06-12T10:16:08.520" v="130"/>
          <ac:spMkLst>
            <pc:docMk/>
            <pc:sldMk cId="3794716892" sldId="288"/>
            <ac:spMk id="13" creationId="{6D4D1CD5-79A4-491C-85F0-0EE21E8849CB}"/>
          </ac:spMkLst>
        </pc:spChg>
        <pc:picChg chg="add del">
          <ac:chgData name="CAPORUSSO CHIARA AMALIA" userId="S::s1107315@studenti.univpm.it::9c83d7f4-cd05-49ec-bf6d-886bb4815178" providerId="AD" clId="Web-{099ECCEA-31BB-42F2-1284-1F5425D5B1DB}" dt="2023-06-12T10:16:08.520" v="130"/>
          <ac:picMkLst>
            <pc:docMk/>
            <pc:sldMk cId="3794716892" sldId="288"/>
            <ac:picMk id="5" creationId="{AB3869B6-FEE0-B212-D65A-C797B863461D}"/>
          </ac:picMkLst>
        </pc:picChg>
      </pc:sldChg>
    </pc:docChg>
  </pc:docChgLst>
  <pc:docChgLst>
    <pc:chgData name="CAPORUSSO CHIARA AMALIA" userId="S::s1107315@studenti.univpm.it::9c83d7f4-cd05-49ec-bf6d-886bb4815178" providerId="AD" clId="Web-{C1DFB255-BD5A-0473-C1ED-C0E7C407FA8E}"/>
    <pc:docChg chg="mod addSld modSld modMainMaster">
      <pc:chgData name="CAPORUSSO CHIARA AMALIA" userId="S::s1107315@studenti.univpm.it::9c83d7f4-cd05-49ec-bf6d-886bb4815178" providerId="AD" clId="Web-{C1DFB255-BD5A-0473-C1ED-C0E7C407FA8E}" dt="2023-06-12T10:40:48.819" v="236" actId="1076"/>
      <pc:docMkLst>
        <pc:docMk/>
      </pc:docMkLst>
      <pc:sldChg chg="modSp">
        <pc:chgData name="CAPORUSSO CHIARA AMALIA" userId="S::s1107315@studenti.univpm.it::9c83d7f4-cd05-49ec-bf6d-886bb4815178" providerId="AD" clId="Web-{C1DFB255-BD5A-0473-C1ED-C0E7C407FA8E}" dt="2023-06-12T10:27:34.690" v="167" actId="1076"/>
        <pc:sldMkLst>
          <pc:docMk/>
          <pc:sldMk cId="1931176387" sldId="256"/>
        </pc:sldMkLst>
        <pc:spChg chg="mod">
          <ac:chgData name="CAPORUSSO CHIARA AMALIA" userId="S::s1107315@studenti.univpm.it::9c83d7f4-cd05-49ec-bf6d-886bb4815178" providerId="AD" clId="Web-{C1DFB255-BD5A-0473-C1ED-C0E7C407FA8E}" dt="2023-06-12T10:27:34.690" v="167" actId="1076"/>
          <ac:spMkLst>
            <pc:docMk/>
            <pc:sldMk cId="1931176387" sldId="256"/>
            <ac:spMk id="16" creationId="{248081D7-97E2-6124-9B11-550F34F8C560}"/>
          </ac:spMkLst>
        </pc:spChg>
      </pc:sldChg>
      <pc:sldChg chg="addSp delSp modSp">
        <pc:chgData name="CAPORUSSO CHIARA AMALIA" userId="S::s1107315@studenti.univpm.it::9c83d7f4-cd05-49ec-bf6d-886bb4815178" providerId="AD" clId="Web-{C1DFB255-BD5A-0473-C1ED-C0E7C407FA8E}" dt="2023-06-12T10:26:25.110" v="157"/>
        <pc:sldMkLst>
          <pc:docMk/>
          <pc:sldMk cId="2011480890" sldId="259"/>
        </pc:sldMkLst>
        <pc:spChg chg="add del mod">
          <ac:chgData name="CAPORUSSO CHIARA AMALIA" userId="S::s1107315@studenti.univpm.it::9c83d7f4-cd05-49ec-bf6d-886bb4815178" providerId="AD" clId="Web-{C1DFB255-BD5A-0473-C1ED-C0E7C407FA8E}" dt="2023-06-12T10:26:25.110" v="157"/>
          <ac:spMkLst>
            <pc:docMk/>
            <pc:sldMk cId="2011480890" sldId="259"/>
            <ac:spMk id="2" creationId="{BBBDADED-D1A7-FF4C-CD71-A929F97EBDBF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38:33.675" v="235" actId="14100"/>
        <pc:sldMkLst>
          <pc:docMk/>
          <pc:sldMk cId="2493855250" sldId="260"/>
        </pc:sldMkLst>
        <pc:spChg chg="add mod">
          <ac:chgData name="CAPORUSSO CHIARA AMALIA" userId="S::s1107315@studenti.univpm.it::9c83d7f4-cd05-49ec-bf6d-886bb4815178" providerId="AD" clId="Web-{C1DFB255-BD5A-0473-C1ED-C0E7C407FA8E}" dt="2023-06-12T10:38:33.675" v="235" actId="14100"/>
          <ac:spMkLst>
            <pc:docMk/>
            <pc:sldMk cId="2493855250" sldId="260"/>
            <ac:spMk id="3" creationId="{492BA7A8-A5AE-3AD8-F99F-426618FE4B5A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2493855250" sldId="260"/>
            <ac:spMk id="4" creationId="{9648612C-66A3-C12F-25BB-AD82293A402B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6:30.688" v="158" actId="14100"/>
        <pc:sldMkLst>
          <pc:docMk/>
          <pc:sldMk cId="2059627646" sldId="261"/>
        </pc:sldMkLst>
        <pc:spChg chg="add mod">
          <ac:chgData name="CAPORUSSO CHIARA AMALIA" userId="S::s1107315@studenti.univpm.it::9c83d7f4-cd05-49ec-bf6d-886bb4815178" providerId="AD" clId="Web-{C1DFB255-BD5A-0473-C1ED-C0E7C407FA8E}" dt="2023-06-12T10:26:30.688" v="158" actId="14100"/>
          <ac:spMkLst>
            <pc:docMk/>
            <pc:sldMk cId="2059627646" sldId="261"/>
            <ac:spMk id="4" creationId="{BBB9B7A2-0617-CC19-FB96-92E811C9F6D0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2059627646" sldId="261"/>
            <ac:spMk id="5" creationId="{1D080EF7-9A67-F04D-2D29-F1F21A632126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5:41.812" v="150"/>
        <pc:sldMkLst>
          <pc:docMk/>
          <pc:sldMk cId="1368587820" sldId="262"/>
        </pc:sldMkLst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1368587820" sldId="262"/>
            <ac:spMk id="3" creationId="{0F80E723-27AB-901F-CC5E-A8B5A3CFF0F4}"/>
          </ac:spMkLst>
        </pc:spChg>
      </pc:sldChg>
      <pc:sldChg chg="addSp delSp modSp">
        <pc:chgData name="CAPORUSSO CHIARA AMALIA" userId="S::s1107315@studenti.univpm.it::9c83d7f4-cd05-49ec-bf6d-886bb4815178" providerId="AD" clId="Web-{C1DFB255-BD5A-0473-C1ED-C0E7C407FA8E}" dt="2023-06-12T10:26:46.751" v="160"/>
        <pc:sldMkLst>
          <pc:docMk/>
          <pc:sldMk cId="964596638" sldId="263"/>
        </pc:sldMkLst>
        <pc:spChg chg="add mod">
          <ac:chgData name="CAPORUSSO CHIARA AMALIA" userId="S::s1107315@studenti.univpm.it::9c83d7f4-cd05-49ec-bf6d-886bb4815178" providerId="AD" clId="Web-{C1DFB255-BD5A-0473-C1ED-C0E7C407FA8E}" dt="2023-06-12T10:26:46.751" v="160"/>
          <ac:spMkLst>
            <pc:docMk/>
            <pc:sldMk cId="964596638" sldId="263"/>
            <ac:spMk id="4" creationId="{E4566D9A-2DEA-8156-D7D1-1515A23FD2F6}"/>
          </ac:spMkLst>
        </pc:spChg>
        <pc:spChg chg="del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964596638" sldId="263"/>
            <ac:spMk id="15" creationId="{80F305E9-AE7B-46C7-A36C-F5B9B8A08938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5:41.812" v="150"/>
        <pc:sldMkLst>
          <pc:docMk/>
          <pc:sldMk cId="341471298" sldId="264"/>
        </pc:sldMkLst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341471298" sldId="264"/>
            <ac:spMk id="3" creationId="{D89DECD1-AE01-26EA-DBD5-7473AC25C0AF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5:41.812" v="150"/>
        <pc:sldMkLst>
          <pc:docMk/>
          <pc:sldMk cId="473666443" sldId="265"/>
        </pc:sldMkLst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473666443" sldId="265"/>
            <ac:spMk id="3" creationId="{FC69C6EF-5601-6196-DF41-759AC6C6773B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5:41.812" v="150"/>
        <pc:sldMkLst>
          <pc:docMk/>
          <pc:sldMk cId="941162607" sldId="266"/>
        </pc:sldMkLst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941162607" sldId="266"/>
            <ac:spMk id="3" creationId="{81C9A313-08B0-6719-FEC8-E7F9BBE75963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5:41.812" v="150"/>
        <pc:sldMkLst>
          <pc:docMk/>
          <pc:sldMk cId="4071179662" sldId="267"/>
        </pc:sldMkLst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4071179662" sldId="267"/>
            <ac:spMk id="3" creationId="{6ECAFE2F-5147-473F-66F7-3186BBF9FADC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5:41.812" v="150"/>
        <pc:sldMkLst>
          <pc:docMk/>
          <pc:sldMk cId="4114135876" sldId="268"/>
        </pc:sldMkLst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4114135876" sldId="268"/>
            <ac:spMk id="3" creationId="{E8B81529-F7E3-FC8B-ADFA-E894CA2AC03E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5:41.812" v="150"/>
        <pc:sldMkLst>
          <pc:docMk/>
          <pc:sldMk cId="1778886958" sldId="269"/>
        </pc:sldMkLst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1778886958" sldId="269"/>
            <ac:spMk id="3" creationId="{136627B6-9122-25D1-0E66-75382E5DBAD0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5:41.812" v="150"/>
        <pc:sldMkLst>
          <pc:docMk/>
          <pc:sldMk cId="1931914406" sldId="270"/>
        </pc:sldMkLst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1931914406" sldId="270"/>
            <ac:spMk id="3" creationId="{49BDA493-8349-493B-D8C1-8CD489284050}"/>
          </ac:spMkLst>
        </pc:spChg>
      </pc:sldChg>
      <pc:sldChg chg="addSp delSp modSp">
        <pc:chgData name="CAPORUSSO CHIARA AMALIA" userId="S::s1107315@studenti.univpm.it::9c83d7f4-cd05-49ec-bf6d-886bb4815178" providerId="AD" clId="Web-{C1DFB255-BD5A-0473-C1ED-C0E7C407FA8E}" dt="2023-06-12T10:29:43.318" v="169" actId="1076"/>
        <pc:sldMkLst>
          <pc:docMk/>
          <pc:sldMk cId="4104243704" sldId="271"/>
        </pc:sldMkLst>
        <pc:spChg chg="add del mod">
          <ac:chgData name="CAPORUSSO CHIARA AMALIA" userId="S::s1107315@studenti.univpm.it::9c83d7f4-cd05-49ec-bf6d-886bb4815178" providerId="AD" clId="Web-{C1DFB255-BD5A-0473-C1ED-C0E7C407FA8E}" dt="2023-06-12T10:27:04.501" v="165"/>
          <ac:spMkLst>
            <pc:docMk/>
            <pc:sldMk cId="4104243704" sldId="271"/>
            <ac:spMk id="4" creationId="{6F526AB1-051E-510D-B78D-2E08A2787733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4104243704" sldId="271"/>
            <ac:spMk id="5" creationId="{FFD6A9C7-79C4-FB92-257C-D738CD1097E1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7:05.064" v="166"/>
          <ac:spMkLst>
            <pc:docMk/>
            <pc:sldMk cId="4104243704" sldId="271"/>
            <ac:spMk id="7" creationId="{BEE172F4-A56E-443E-3E79-0BBFCA12FC5F}"/>
          </ac:spMkLst>
        </pc:spChg>
        <pc:picChg chg="add mod">
          <ac:chgData name="CAPORUSSO CHIARA AMALIA" userId="S::s1107315@studenti.univpm.it::9c83d7f4-cd05-49ec-bf6d-886bb4815178" providerId="AD" clId="Web-{C1DFB255-BD5A-0473-C1ED-C0E7C407FA8E}" dt="2023-06-12T10:29:43.318" v="169" actId="1076"/>
          <ac:picMkLst>
            <pc:docMk/>
            <pc:sldMk cId="4104243704" sldId="271"/>
            <ac:picMk id="8" creationId="{9F43A900-9211-3A00-AFA6-3CB19726D767}"/>
          </ac:picMkLst>
        </pc:picChg>
      </pc:sldChg>
      <pc:sldChg chg="addSp delSp modSp">
        <pc:chgData name="CAPORUSSO CHIARA AMALIA" userId="S::s1107315@studenti.univpm.it::9c83d7f4-cd05-49ec-bf6d-886bb4815178" providerId="AD" clId="Web-{C1DFB255-BD5A-0473-C1ED-C0E7C407FA8E}" dt="2023-06-12T10:26:50.970" v="162"/>
        <pc:sldMkLst>
          <pc:docMk/>
          <pc:sldMk cId="1478809430" sldId="272"/>
        </pc:sldMkLst>
        <pc:spChg chg="add del mod">
          <ac:chgData name="CAPORUSSO CHIARA AMALIA" userId="S::s1107315@studenti.univpm.it::9c83d7f4-cd05-49ec-bf6d-886bb4815178" providerId="AD" clId="Web-{C1DFB255-BD5A-0473-C1ED-C0E7C407FA8E}" dt="2023-06-12T10:26:50.251" v="161"/>
          <ac:spMkLst>
            <pc:docMk/>
            <pc:sldMk cId="1478809430" sldId="272"/>
            <ac:spMk id="4" creationId="{F6E37CBD-B68F-0D23-A0F8-DDD12FC9BC6D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1478809430" sldId="272"/>
            <ac:spMk id="5" creationId="{5CEE6A0A-5C1A-9251-6CA7-D24F0CA5993E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6:50.970" v="162"/>
          <ac:spMkLst>
            <pc:docMk/>
            <pc:sldMk cId="1478809430" sldId="272"/>
            <ac:spMk id="7" creationId="{4A28812B-4BF8-30CC-85FB-68BF0106EC07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6:36.313" v="159" actId="14100"/>
        <pc:sldMkLst>
          <pc:docMk/>
          <pc:sldMk cId="2902290203" sldId="273"/>
        </pc:sldMkLst>
        <pc:spChg chg="add mod">
          <ac:chgData name="CAPORUSSO CHIARA AMALIA" userId="S::s1107315@studenti.univpm.it::9c83d7f4-cd05-49ec-bf6d-886bb4815178" providerId="AD" clId="Web-{C1DFB255-BD5A-0473-C1ED-C0E7C407FA8E}" dt="2023-06-12T10:26:36.313" v="159" actId="14100"/>
          <ac:spMkLst>
            <pc:docMk/>
            <pc:sldMk cId="2902290203" sldId="273"/>
            <ac:spMk id="3" creationId="{6C95F976-14D1-47FE-7694-0146AEADB7AF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2902290203" sldId="273"/>
            <ac:spMk id="4" creationId="{83ABCB8B-17E6-208A-5EAA-989E6DB71D76}"/>
          </ac:spMkLst>
        </pc:spChg>
      </pc:sldChg>
      <pc:sldChg chg="addSp delSp modSp">
        <pc:chgData name="CAPORUSSO CHIARA AMALIA" userId="S::s1107315@studenti.univpm.it::9c83d7f4-cd05-49ec-bf6d-886bb4815178" providerId="AD" clId="Web-{C1DFB255-BD5A-0473-C1ED-C0E7C407FA8E}" dt="2023-06-12T10:26:56.017" v="164"/>
        <pc:sldMkLst>
          <pc:docMk/>
          <pc:sldMk cId="3466435396" sldId="274"/>
        </pc:sldMkLst>
        <pc:spChg chg="add del mod">
          <ac:chgData name="CAPORUSSO CHIARA AMALIA" userId="S::s1107315@studenti.univpm.it::9c83d7f4-cd05-49ec-bf6d-886bb4815178" providerId="AD" clId="Web-{C1DFB255-BD5A-0473-C1ED-C0E7C407FA8E}" dt="2023-06-12T10:26:55.376" v="163"/>
          <ac:spMkLst>
            <pc:docMk/>
            <pc:sldMk cId="3466435396" sldId="274"/>
            <ac:spMk id="4" creationId="{B8777669-4B44-BF1C-35B7-F4E29707F32C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3466435396" sldId="274"/>
            <ac:spMk id="5" creationId="{2E5DE756-E6A2-67B1-713C-A8504944A600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6:56.017" v="164"/>
          <ac:spMkLst>
            <pc:docMk/>
            <pc:sldMk cId="3466435396" sldId="274"/>
            <ac:spMk id="7" creationId="{FD1C7B8B-28ED-92F4-9AB3-9A5D034FFBA2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37:21.735" v="234" actId="1076"/>
        <pc:sldMkLst>
          <pc:docMk/>
          <pc:sldMk cId="1219861245" sldId="277"/>
        </pc:sldMkLst>
        <pc:spChg chg="add mod">
          <ac:chgData name="CAPORUSSO CHIARA AMALIA" userId="S::s1107315@studenti.univpm.it::9c83d7f4-cd05-49ec-bf6d-886bb4815178" providerId="AD" clId="Web-{C1DFB255-BD5A-0473-C1ED-C0E7C407FA8E}" dt="2023-06-12T10:25:49.578" v="151" actId="14100"/>
          <ac:spMkLst>
            <pc:docMk/>
            <pc:sldMk cId="1219861245" sldId="277"/>
            <ac:spMk id="3" creationId="{34442579-086D-038D-9288-21EA9BE77D0E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1219861245" sldId="277"/>
            <ac:spMk id="4" creationId="{E71803AF-5E62-27FD-6C81-6374CFA68C90}"/>
          </ac:spMkLst>
        </pc:spChg>
        <pc:graphicFrameChg chg="mod">
          <ac:chgData name="CAPORUSSO CHIARA AMALIA" userId="S::s1107315@studenti.univpm.it::9c83d7f4-cd05-49ec-bf6d-886bb4815178" providerId="AD" clId="Web-{C1DFB255-BD5A-0473-C1ED-C0E7C407FA8E}" dt="2023-06-12T10:37:21.735" v="234" actId="1076"/>
          <ac:graphicFrameMkLst>
            <pc:docMk/>
            <pc:sldMk cId="1219861245" sldId="277"/>
            <ac:graphicFrameMk id="16" creationId="{ED074C7B-6B6D-BE5A-6AAB-6260275F4730}"/>
          </ac:graphicFrameMkLst>
        </pc:graphicFrameChg>
      </pc:sldChg>
      <pc:sldChg chg="addSp modSp">
        <pc:chgData name="CAPORUSSO CHIARA AMALIA" userId="S::s1107315@studenti.univpm.it::9c83d7f4-cd05-49ec-bf6d-886bb4815178" providerId="AD" clId="Web-{C1DFB255-BD5A-0473-C1ED-C0E7C407FA8E}" dt="2023-06-12T10:26:15.984" v="155" actId="14100"/>
        <pc:sldMkLst>
          <pc:docMk/>
          <pc:sldMk cId="2292631358" sldId="282"/>
        </pc:sldMkLst>
        <pc:spChg chg="add mod">
          <ac:chgData name="CAPORUSSO CHIARA AMALIA" userId="S::s1107315@studenti.univpm.it::9c83d7f4-cd05-49ec-bf6d-886bb4815178" providerId="AD" clId="Web-{C1DFB255-BD5A-0473-C1ED-C0E7C407FA8E}" dt="2023-06-12T10:26:15.984" v="155" actId="14100"/>
          <ac:spMkLst>
            <pc:docMk/>
            <pc:sldMk cId="2292631358" sldId="282"/>
            <ac:spMk id="3" creationId="{C0DDA738-11CE-AD62-9AF5-FD6299B2697E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2292631358" sldId="282"/>
            <ac:spMk id="22" creationId="{437A280C-00C0-99AB-F6CB-7A46257B3345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5:54.468" v="152" actId="14100"/>
        <pc:sldMkLst>
          <pc:docMk/>
          <pc:sldMk cId="3815657497" sldId="285"/>
        </pc:sldMkLst>
        <pc:spChg chg="add mod">
          <ac:chgData name="CAPORUSSO CHIARA AMALIA" userId="S::s1107315@studenti.univpm.it::9c83d7f4-cd05-49ec-bf6d-886bb4815178" providerId="AD" clId="Web-{C1DFB255-BD5A-0473-C1ED-C0E7C407FA8E}" dt="2023-06-12T10:25:54.468" v="152" actId="14100"/>
          <ac:spMkLst>
            <pc:docMk/>
            <pc:sldMk cId="3815657497" sldId="285"/>
            <ac:spMk id="22" creationId="{00F1BCD5-B636-8DCE-9631-AEF963871B6D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3815657497" sldId="285"/>
            <ac:spMk id="23" creationId="{7C1E032E-471E-D392-BF0F-90CA45CF4F93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6:08.391" v="154" actId="1076"/>
        <pc:sldMkLst>
          <pc:docMk/>
          <pc:sldMk cId="4173381464" sldId="286"/>
        </pc:sldMkLst>
        <pc:spChg chg="add mod">
          <ac:chgData name="CAPORUSSO CHIARA AMALIA" userId="S::s1107315@studenti.univpm.it::9c83d7f4-cd05-49ec-bf6d-886bb4815178" providerId="AD" clId="Web-{C1DFB255-BD5A-0473-C1ED-C0E7C407FA8E}" dt="2023-06-12T10:26:08.391" v="154" actId="1076"/>
          <ac:spMkLst>
            <pc:docMk/>
            <pc:sldMk cId="4173381464" sldId="286"/>
            <ac:spMk id="3" creationId="{CC61710B-27B0-E612-C10B-0AFD02C57C79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4173381464" sldId="286"/>
            <ac:spMk id="22" creationId="{037C1ABB-855A-859A-5643-2D78E8B5AB1B}"/>
          </ac:spMkLst>
        </pc:spChg>
      </pc:sldChg>
      <pc:sldChg chg="addSp modSp">
        <pc:chgData name="CAPORUSSO CHIARA AMALIA" userId="S::s1107315@studenti.univpm.it::9c83d7f4-cd05-49ec-bf6d-886bb4815178" providerId="AD" clId="Web-{C1DFB255-BD5A-0473-C1ED-C0E7C407FA8E}" dt="2023-06-12T10:26:21.985" v="156" actId="14100"/>
        <pc:sldMkLst>
          <pc:docMk/>
          <pc:sldMk cId="2355448712" sldId="287"/>
        </pc:sldMkLst>
        <pc:spChg chg="add mod">
          <ac:chgData name="CAPORUSSO CHIARA AMALIA" userId="S::s1107315@studenti.univpm.it::9c83d7f4-cd05-49ec-bf6d-886bb4815178" providerId="AD" clId="Web-{C1DFB255-BD5A-0473-C1ED-C0E7C407FA8E}" dt="2023-06-12T10:26:21.985" v="156" actId="14100"/>
          <ac:spMkLst>
            <pc:docMk/>
            <pc:sldMk cId="2355448712" sldId="287"/>
            <ac:spMk id="3" creationId="{8173A8E4-9AB8-6169-1E8B-A48538B0DFED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k cId="2355448712" sldId="287"/>
            <ac:spMk id="22" creationId="{CC5BD685-2741-8530-67AB-1CF8CACB01A8}"/>
          </ac:spMkLst>
        </pc:spChg>
      </pc:sldChg>
      <pc:sldChg chg="addSp delSp modSp">
        <pc:chgData name="CAPORUSSO CHIARA AMALIA" userId="S::s1107315@studenti.univpm.it::9c83d7f4-cd05-49ec-bf6d-886bb4815178" providerId="AD" clId="Web-{C1DFB255-BD5A-0473-C1ED-C0E7C407FA8E}" dt="2023-06-12T10:36:15.390" v="233" actId="20577"/>
        <pc:sldMkLst>
          <pc:docMk/>
          <pc:sldMk cId="3794716892" sldId="288"/>
        </pc:sldMkLst>
        <pc:spChg chg="mod">
          <ac:chgData name="CAPORUSSO CHIARA AMALIA" userId="S::s1107315@studenti.univpm.it::9c83d7f4-cd05-49ec-bf6d-886bb4815178" providerId="AD" clId="Web-{C1DFB255-BD5A-0473-C1ED-C0E7C407FA8E}" dt="2023-06-12T10:23:34.402" v="16"/>
          <ac:spMkLst>
            <pc:docMk/>
            <pc:sldMk cId="3794716892" sldId="288"/>
            <ac:spMk id="2" creationId="{C1FB7FFF-9EEA-FF90-5F8B-443064FD4C52}"/>
          </ac:spMkLst>
        </pc:spChg>
        <pc:spChg chg="mod ord">
          <ac:chgData name="CAPORUSSO CHIARA AMALIA" userId="S::s1107315@studenti.univpm.it::9c83d7f4-cd05-49ec-bf6d-886bb4815178" providerId="AD" clId="Web-{C1DFB255-BD5A-0473-C1ED-C0E7C407FA8E}" dt="2023-06-12T10:36:15.390" v="233" actId="20577"/>
          <ac:spMkLst>
            <pc:docMk/>
            <pc:sldMk cId="3794716892" sldId="288"/>
            <ac:spMk id="3" creationId="{7181C155-80E3-3C41-3C05-71887F61DC3C}"/>
          </ac:spMkLst>
        </pc:spChg>
        <pc:spChg chg="add del">
          <ac:chgData name="CAPORUSSO CHIARA AMALIA" userId="S::s1107315@studenti.univpm.it::9c83d7f4-cd05-49ec-bf6d-886bb4815178" providerId="AD" clId="Web-{C1DFB255-BD5A-0473-C1ED-C0E7C407FA8E}" dt="2023-06-12T10:21:43.618" v="3"/>
          <ac:spMkLst>
            <pc:docMk/>
            <pc:sldMk cId="3794716892" sldId="288"/>
            <ac:spMk id="6" creationId="{BE8D5989-5D49-41EE-9681-9A5AB28BFC2C}"/>
          </ac:spMkLst>
        </pc:spChg>
        <pc:spChg chg="add del">
          <ac:chgData name="CAPORUSSO CHIARA AMALIA" userId="S::s1107315@studenti.univpm.it::9c83d7f4-cd05-49ec-bf6d-886bb4815178" providerId="AD" clId="Web-{C1DFB255-BD5A-0473-C1ED-C0E7C407FA8E}" dt="2023-06-12T10:21:43.618" v="3"/>
          <ac:spMkLst>
            <pc:docMk/>
            <pc:sldMk cId="3794716892" sldId="288"/>
            <ac:spMk id="7" creationId="{A60C28C0-EFDC-4047-81BA-16DBA9A9132E}"/>
          </ac:spMkLst>
        </pc:spChg>
        <pc:spChg chg="add del">
          <ac:chgData name="CAPORUSSO CHIARA AMALIA" userId="S::s1107315@studenti.univpm.it::9c83d7f4-cd05-49ec-bf6d-886bb4815178" providerId="AD" clId="Web-{C1DFB255-BD5A-0473-C1ED-C0E7C407FA8E}" dt="2023-06-12T10:21:43.618" v="3"/>
          <ac:spMkLst>
            <pc:docMk/>
            <pc:sldMk cId="3794716892" sldId="288"/>
            <ac:spMk id="8" creationId="{6D4D1CD5-79A4-491C-85F0-0EE21E8849CB}"/>
          </ac:spMkLst>
        </pc:spChg>
        <pc:spChg chg="add del">
          <ac:chgData name="CAPORUSSO CHIARA AMALIA" userId="S::s1107315@studenti.univpm.it::9c83d7f4-cd05-49ec-bf6d-886bb4815178" providerId="AD" clId="Web-{C1DFB255-BD5A-0473-C1ED-C0E7C407FA8E}" dt="2023-06-12T10:21:48.775" v="5"/>
          <ac:spMkLst>
            <pc:docMk/>
            <pc:sldMk cId="3794716892" sldId="288"/>
            <ac:spMk id="10" creationId="{BE8D5989-5D49-41EE-9681-9A5AB28BFC2C}"/>
          </ac:spMkLst>
        </pc:spChg>
        <pc:spChg chg="add del">
          <ac:chgData name="CAPORUSSO CHIARA AMALIA" userId="S::s1107315@studenti.univpm.it::9c83d7f4-cd05-49ec-bf6d-886bb4815178" providerId="AD" clId="Web-{C1DFB255-BD5A-0473-C1ED-C0E7C407FA8E}" dt="2023-06-12T10:21:48.775" v="5"/>
          <ac:spMkLst>
            <pc:docMk/>
            <pc:sldMk cId="3794716892" sldId="288"/>
            <ac:spMk id="12" creationId="{A60C28C0-EFDC-4047-81BA-16DBA9A9132E}"/>
          </ac:spMkLst>
        </pc:spChg>
        <pc:spChg chg="add del">
          <ac:chgData name="CAPORUSSO CHIARA AMALIA" userId="S::s1107315@studenti.univpm.it::9c83d7f4-cd05-49ec-bf6d-886bb4815178" providerId="AD" clId="Web-{C1DFB255-BD5A-0473-C1ED-C0E7C407FA8E}" dt="2023-06-12T10:21:48.775" v="5"/>
          <ac:spMkLst>
            <pc:docMk/>
            <pc:sldMk cId="3794716892" sldId="288"/>
            <ac:spMk id="14" creationId="{6D4D1CD5-79A4-491C-85F0-0EE21E8849CB}"/>
          </ac:spMkLst>
        </pc:spChg>
        <pc:spChg chg="add del">
          <ac:chgData name="CAPORUSSO CHIARA AMALIA" userId="S::s1107315@studenti.univpm.it::9c83d7f4-cd05-49ec-bf6d-886bb4815178" providerId="AD" clId="Web-{C1DFB255-BD5A-0473-C1ED-C0E7C407FA8E}" dt="2023-06-12T10:23:34.355" v="15"/>
          <ac:spMkLst>
            <pc:docMk/>
            <pc:sldMk cId="3794716892" sldId="288"/>
            <ac:spMk id="15" creationId="{BE8D5989-5D49-41EE-9681-9A5AB28BFC2C}"/>
          </ac:spMkLst>
        </pc:spChg>
        <pc:spChg chg="add del">
          <ac:chgData name="CAPORUSSO CHIARA AMALIA" userId="S::s1107315@studenti.univpm.it::9c83d7f4-cd05-49ec-bf6d-886bb4815178" providerId="AD" clId="Web-{C1DFB255-BD5A-0473-C1ED-C0E7C407FA8E}" dt="2023-06-12T10:23:34.355" v="15"/>
          <ac:spMkLst>
            <pc:docMk/>
            <pc:sldMk cId="3794716892" sldId="288"/>
            <ac:spMk id="16" creationId="{A60C28C0-EFDC-4047-81BA-16DBA9A9132E}"/>
          </ac:spMkLst>
        </pc:spChg>
        <pc:spChg chg="add del">
          <ac:chgData name="CAPORUSSO CHIARA AMALIA" userId="S::s1107315@studenti.univpm.it::9c83d7f4-cd05-49ec-bf6d-886bb4815178" providerId="AD" clId="Web-{C1DFB255-BD5A-0473-C1ED-C0E7C407FA8E}" dt="2023-06-12T10:23:34.355" v="15"/>
          <ac:spMkLst>
            <pc:docMk/>
            <pc:sldMk cId="3794716892" sldId="288"/>
            <ac:spMk id="17" creationId="{6D4D1CD5-79A4-491C-85F0-0EE21E8849CB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25:31.093" v="148"/>
          <ac:spMkLst>
            <pc:docMk/>
            <pc:sldMk cId="3794716892" sldId="288"/>
            <ac:spMk id="19" creationId="{BE8D5989-5D49-41EE-9681-9A5AB28BFC2C}"/>
          </ac:spMkLst>
        </pc:spChg>
        <pc:spChg chg="add">
          <ac:chgData name="CAPORUSSO CHIARA AMALIA" userId="S::s1107315@studenti.univpm.it::9c83d7f4-cd05-49ec-bf6d-886bb4815178" providerId="AD" clId="Web-{C1DFB255-BD5A-0473-C1ED-C0E7C407FA8E}" dt="2023-06-12T10:23:34.402" v="16"/>
          <ac:spMkLst>
            <pc:docMk/>
            <pc:sldMk cId="3794716892" sldId="288"/>
            <ac:spMk id="20" creationId="{A60C28C0-EFDC-4047-81BA-16DBA9A9132E}"/>
          </ac:spMkLst>
        </pc:spChg>
        <pc:spChg chg="add">
          <ac:chgData name="CAPORUSSO CHIARA AMALIA" userId="S::s1107315@studenti.univpm.it::9c83d7f4-cd05-49ec-bf6d-886bb4815178" providerId="AD" clId="Web-{C1DFB255-BD5A-0473-C1ED-C0E7C407FA8E}" dt="2023-06-12T10:23:34.402" v="16"/>
          <ac:spMkLst>
            <pc:docMk/>
            <pc:sldMk cId="3794716892" sldId="288"/>
            <ac:spMk id="21" creationId="{6D4D1CD5-79A4-491C-85F0-0EE21E8849CB}"/>
          </ac:spMkLst>
        </pc:spChg>
        <pc:picChg chg="add del mod ord">
          <ac:chgData name="CAPORUSSO CHIARA AMALIA" userId="S::s1107315@studenti.univpm.it::9c83d7f4-cd05-49ec-bf6d-886bb4815178" providerId="AD" clId="Web-{C1DFB255-BD5A-0473-C1ED-C0E7C407FA8E}" dt="2023-06-12T10:22:06.853" v="6"/>
          <ac:picMkLst>
            <pc:docMk/>
            <pc:sldMk cId="3794716892" sldId="288"/>
            <ac:picMk id="4" creationId="{4C9893C0-024F-39C2-AD2D-464AFCAB620A}"/>
          </ac:picMkLst>
        </pc:picChg>
        <pc:picChg chg="add mod">
          <ac:chgData name="CAPORUSSO CHIARA AMALIA" userId="S::s1107315@studenti.univpm.it::9c83d7f4-cd05-49ec-bf6d-886bb4815178" providerId="AD" clId="Web-{C1DFB255-BD5A-0473-C1ED-C0E7C407FA8E}" dt="2023-06-12T10:23:43.403" v="17" actId="14100"/>
          <ac:picMkLst>
            <pc:docMk/>
            <pc:sldMk cId="3794716892" sldId="288"/>
            <ac:picMk id="5" creationId="{F9AFC6F6-8215-F738-DE88-D330E19B8E2B}"/>
          </ac:picMkLst>
        </pc:picChg>
      </pc:sldChg>
      <pc:sldChg chg="addSp delSp modSp new">
        <pc:chgData name="CAPORUSSO CHIARA AMALIA" userId="S::s1107315@studenti.univpm.it::9c83d7f4-cd05-49ec-bf6d-886bb4815178" providerId="AD" clId="Web-{C1DFB255-BD5A-0473-C1ED-C0E7C407FA8E}" dt="2023-06-12T10:40:48.819" v="236" actId="1076"/>
        <pc:sldMkLst>
          <pc:docMk/>
          <pc:sldMk cId="117433254" sldId="289"/>
        </pc:sldMkLst>
        <pc:spChg chg="mod">
          <ac:chgData name="CAPORUSSO CHIARA AMALIA" userId="S::s1107315@studenti.univpm.it::9c83d7f4-cd05-49ec-bf6d-886bb4815178" providerId="AD" clId="Web-{C1DFB255-BD5A-0473-C1ED-C0E7C407FA8E}" dt="2023-06-12T10:40:48.819" v="236" actId="1076"/>
          <ac:spMkLst>
            <pc:docMk/>
            <pc:sldMk cId="117433254" sldId="289"/>
            <ac:spMk id="2" creationId="{D0C4DB1D-E6FC-D760-4CDB-B2FAD5B99459}"/>
          </ac:spMkLst>
        </pc:spChg>
        <pc:spChg chg="del">
          <ac:chgData name="CAPORUSSO CHIARA AMALIA" userId="S::s1107315@studenti.univpm.it::9c83d7f4-cd05-49ec-bf6d-886bb4815178" providerId="AD" clId="Web-{C1DFB255-BD5A-0473-C1ED-C0E7C407FA8E}" dt="2023-06-12T10:31:12.023" v="180"/>
          <ac:spMkLst>
            <pc:docMk/>
            <pc:sldMk cId="117433254" sldId="289"/>
            <ac:spMk id="3" creationId="{8C0BC7BB-F7C5-9F8F-8B20-DA71DFC8081A}"/>
          </ac:spMkLst>
        </pc:spChg>
        <pc:spChg chg="mod">
          <ac:chgData name="CAPORUSSO CHIARA AMALIA" userId="S::s1107315@studenti.univpm.it::9c83d7f4-cd05-49ec-bf6d-886bb4815178" providerId="AD" clId="Web-{C1DFB255-BD5A-0473-C1ED-C0E7C407FA8E}" dt="2023-06-12T10:35:42.311" v="232" actId="20577"/>
          <ac:spMkLst>
            <pc:docMk/>
            <pc:sldMk cId="117433254" sldId="289"/>
            <ac:spMk id="4" creationId="{D1EAD145-0718-2F14-17C4-3012CCE9F646}"/>
          </ac:spMkLst>
        </pc:spChg>
        <pc:spChg chg="mod">
          <ac:chgData name="CAPORUSSO CHIARA AMALIA" userId="S::s1107315@studenti.univpm.it::9c83d7f4-cd05-49ec-bf6d-886bb4815178" providerId="AD" clId="Web-{C1DFB255-BD5A-0473-C1ED-C0E7C407FA8E}" dt="2023-06-12T10:34:09.402" v="215"/>
          <ac:spMkLst>
            <pc:docMk/>
            <pc:sldMk cId="117433254" sldId="289"/>
            <ac:spMk id="5" creationId="{601762CA-103D-F539-9CF6-A6F69054771C}"/>
          </ac:spMkLst>
        </pc:spChg>
        <pc:spChg chg="add mod ord">
          <ac:chgData name="CAPORUSSO CHIARA AMALIA" userId="S::s1107315@studenti.univpm.it::9c83d7f4-cd05-49ec-bf6d-886bb4815178" providerId="AD" clId="Web-{C1DFB255-BD5A-0473-C1ED-C0E7C407FA8E}" dt="2023-06-12T10:35:20.967" v="229" actId="20577"/>
          <ac:spMkLst>
            <pc:docMk/>
            <pc:sldMk cId="117433254" sldId="289"/>
            <ac:spMk id="8" creationId="{0F360989-EDF5-3FF7-31AB-96135EEC5E3F}"/>
          </ac:spMkLst>
        </pc:spChg>
        <pc:spChg chg="add del">
          <ac:chgData name="CAPORUSSO CHIARA AMALIA" userId="S::s1107315@studenti.univpm.it::9c83d7f4-cd05-49ec-bf6d-886bb4815178" providerId="AD" clId="Web-{C1DFB255-BD5A-0473-C1ED-C0E7C407FA8E}" dt="2023-06-12T10:34:02.199" v="214"/>
          <ac:spMkLst>
            <pc:docMk/>
            <pc:sldMk cId="117433254" sldId="289"/>
            <ac:spMk id="11" creationId="{E9D4F94C-ADDE-4388-B413-18D186CF9709}"/>
          </ac:spMkLst>
        </pc:spChg>
        <pc:spChg chg="add mod">
          <ac:chgData name="CAPORUSSO CHIARA AMALIA" userId="S::s1107315@studenti.univpm.it::9c83d7f4-cd05-49ec-bf6d-886bb4815178" providerId="AD" clId="Web-{C1DFB255-BD5A-0473-C1ED-C0E7C407FA8E}" dt="2023-06-12T10:34:09.402" v="215"/>
          <ac:spMkLst>
            <pc:docMk/>
            <pc:sldMk cId="117433254" sldId="289"/>
            <ac:spMk id="13" creationId="{A60C28C0-EFDC-4047-81BA-16DBA9A9132E}"/>
          </ac:spMkLst>
        </pc:spChg>
        <pc:picChg chg="add del mod ord">
          <ac:chgData name="CAPORUSSO CHIARA AMALIA" userId="S::s1107315@studenti.univpm.it::9c83d7f4-cd05-49ec-bf6d-886bb4815178" providerId="AD" clId="Web-{C1DFB255-BD5A-0473-C1ED-C0E7C407FA8E}" dt="2023-06-12T10:31:26.867" v="182"/>
          <ac:picMkLst>
            <pc:docMk/>
            <pc:sldMk cId="117433254" sldId="289"/>
            <ac:picMk id="6" creationId="{7AF4A738-C9DA-02D8-5DB2-7CB60E153269}"/>
          </ac:picMkLst>
        </pc:picChg>
        <pc:picChg chg="add mod ord">
          <ac:chgData name="CAPORUSSO CHIARA AMALIA" userId="S::s1107315@studenti.univpm.it::9c83d7f4-cd05-49ec-bf6d-886bb4815178" providerId="AD" clId="Web-{C1DFB255-BD5A-0473-C1ED-C0E7C407FA8E}" dt="2023-06-12T10:34:09.402" v="215"/>
          <ac:picMkLst>
            <pc:docMk/>
            <pc:sldMk cId="117433254" sldId="289"/>
            <ac:picMk id="9" creationId="{F67317F1-5A56-5522-F716-2806207AE85B}"/>
          </ac:picMkLst>
        </pc:picChg>
      </pc:sldChg>
      <pc:sldMasterChg chg="modSp mod modSldLayout">
        <pc:chgData name="CAPORUSSO CHIARA AMALIA" userId="S::s1107315@studenti.univpm.it::9c83d7f4-cd05-49ec-bf6d-886bb4815178" providerId="AD" clId="Web-{C1DFB255-BD5A-0473-C1ED-C0E7C407FA8E}" dt="2023-06-12T10:25:41.812" v="150"/>
        <pc:sldMasterMkLst>
          <pc:docMk/>
          <pc:sldMasterMk cId="2597666116" sldId="2147483791"/>
        </pc:sldMasterMkLst>
        <pc:spChg chg="mod">
          <ac:chgData name="CAPORUSSO CHIARA AMALIA" userId="S::s1107315@studenti.univpm.it::9c83d7f4-cd05-49ec-bf6d-886bb4815178" providerId="AD" clId="Web-{C1DFB255-BD5A-0473-C1ED-C0E7C407FA8E}" dt="2023-06-12T10:25:41.812" v="150"/>
          <ac:spMkLst>
            <pc:docMk/>
            <pc:sldMasterMk cId="2597666116" sldId="2147483791"/>
            <ac:spMk id="5" creationId="{F3E97F43-1ECB-4FC2-863E-26CEE24A008A}"/>
          </ac:spMkLst>
        </pc:sp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2726779787" sldId="2147483780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2726779787" sldId="2147483780"/>
              <ac:spMk id="3" creationId="{D05C3BD0-269D-4127-B5F7-84B0D8A7422B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4186065201" sldId="2147483781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4186065201" sldId="2147483781"/>
              <ac:spMk id="6" creationId="{083A69AC-15E6-4B19-A59D-DBDBE923DB48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501580292" sldId="2147483782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501580292" sldId="2147483782"/>
              <ac:spMk id="6" creationId="{D258F83F-4E9F-4607-A69B-DFC932560ABE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3350502412" sldId="2147483783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3350502412" sldId="2147483783"/>
              <ac:spMk id="5" creationId="{18CA6D78-CE47-4CA7-B3B6-AFAE5175F6F6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3857788112" sldId="2147483784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3857788112" sldId="2147483784"/>
              <ac:spMk id="4" creationId="{1385F9A9-98FF-4653-A570-9F351A1ABDC4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813023988" sldId="2147483785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813023988" sldId="2147483785"/>
              <ac:spMk id="5" creationId="{A1A76817-4D29-4888-B68C-A35F5A069C99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4038175766" sldId="2147483786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4038175766" sldId="2147483786"/>
              <ac:spMk id="5" creationId="{1D614DDB-2831-4FF8-9DA7-0449659D7AD9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2525748349" sldId="2147483787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2525748349" sldId="2147483787"/>
              <ac:spMk id="5" creationId="{F3D03F0C-FCA3-464C-B6ED-864DB51E7DD1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2627734052" sldId="2147483788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2627734052" sldId="2147483788"/>
              <ac:spMk id="5" creationId="{73967BE1-F1AC-4732-B52E-1C7D63DEF80D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3092621589" sldId="2147483789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3092621589" sldId="2147483789"/>
              <ac:spMk id="6" creationId="{18D375EA-A8F8-485D-A82F-CD85D4C9E17D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883088770" sldId="2147483790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883088770" sldId="2147483790"/>
              <ac:spMk id="8" creationId="{86F7281B-0E5C-421E-AFFE-775F57C5DDB9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3438774065" sldId="2147483792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3438774065" sldId="2147483792"/>
              <ac:spMk id="5" creationId="{F3D03F0C-FCA3-464C-B6ED-864DB51E7DD1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3671055069" sldId="2147483793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3671055069" sldId="2147483793"/>
              <ac:spMk id="5" creationId="{F3D03F0C-FCA3-464C-B6ED-864DB51E7DD1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404656187" sldId="2147483794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404656187" sldId="2147483794"/>
              <ac:spMk id="5" creationId="{F3D03F0C-FCA3-464C-B6ED-864DB51E7DD1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2463975780" sldId="2147483795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2463975780" sldId="2147483795"/>
              <ac:spMk id="5" creationId="{F3D03F0C-FCA3-464C-B6ED-864DB51E7DD1}"/>
            </ac:spMkLst>
          </pc:spChg>
        </pc:sldLayoutChg>
        <pc:sldLayoutChg chg="modSp 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869510944" sldId="2147483796"/>
          </pc:sldLayoutMkLst>
          <pc:spChg chg="mod">
            <ac:chgData name="CAPORUSSO CHIARA AMALIA" userId="S::s1107315@studenti.univpm.it::9c83d7f4-cd05-49ec-bf6d-886bb4815178" providerId="AD" clId="Web-{C1DFB255-BD5A-0473-C1ED-C0E7C407FA8E}" dt="2023-06-12T10:25:41.812" v="150"/>
            <ac:spMkLst>
              <pc:docMk/>
              <pc:sldMasterMk cId="2597666116" sldId="2147483791"/>
              <pc:sldLayoutMk cId="869510944" sldId="2147483796"/>
              <ac:spMk id="3" creationId="{D05C3BD0-269D-4127-B5F7-84B0D8A7422B}"/>
            </ac:spMkLst>
          </pc:spChg>
        </pc:sldLayoutChg>
        <pc:sldLayoutChg chg="mod">
          <pc:chgData name="CAPORUSSO CHIARA AMALIA" userId="S::s1107315@studenti.univpm.it::9c83d7f4-cd05-49ec-bf6d-886bb4815178" providerId="AD" clId="Web-{C1DFB255-BD5A-0473-C1ED-C0E7C407FA8E}" dt="2023-06-12T10:25:41.812" v="150"/>
          <pc:sldLayoutMkLst>
            <pc:docMk/>
            <pc:sldMasterMk cId="2597666116" sldId="2147483791"/>
            <pc:sldLayoutMk cId="3474241717" sldId="2147483797"/>
          </pc:sldLayoutMkLst>
        </pc:sldLayoutChg>
      </pc:sldMasterChg>
    </pc:docChg>
  </pc:docChgLst>
  <pc:docChgLst>
    <pc:chgData name="BEDETTA ALESSANDRO" userId="S::s1107621@studenti.univpm.it::fcd38c95-15f0-4d52-8d9e-5bfc628fd94a" providerId="AD" clId="Web-{304805F5-A6AB-FC28-D0F7-4AD8EB3E4336}"/>
    <pc:docChg chg="addSld modSld">
      <pc:chgData name="BEDETTA ALESSANDRO" userId="S::s1107621@studenti.univpm.it::fcd38c95-15f0-4d52-8d9e-5bfc628fd94a" providerId="AD" clId="Web-{304805F5-A6AB-FC28-D0F7-4AD8EB3E4336}" dt="2023-06-05T15:02:34.210" v="1014"/>
      <pc:docMkLst>
        <pc:docMk/>
      </pc:docMkLst>
      <pc:sldChg chg="modSp">
        <pc:chgData name="BEDETTA ALESSANDRO" userId="S::s1107621@studenti.univpm.it::fcd38c95-15f0-4d52-8d9e-5bfc628fd94a" providerId="AD" clId="Web-{304805F5-A6AB-FC28-D0F7-4AD8EB3E4336}" dt="2023-06-05T14:21:34.739" v="602" actId="20577"/>
        <pc:sldMkLst>
          <pc:docMk/>
          <pc:sldMk cId="3303243515" sldId="257"/>
        </pc:sldMkLst>
        <pc:spChg chg="mod">
          <ac:chgData name="BEDETTA ALESSANDRO" userId="S::s1107621@studenti.univpm.it::fcd38c95-15f0-4d52-8d9e-5bfc628fd94a" providerId="AD" clId="Web-{304805F5-A6AB-FC28-D0F7-4AD8EB3E4336}" dt="2023-06-05T14:21:34.739" v="602" actId="20577"/>
          <ac:spMkLst>
            <pc:docMk/>
            <pc:sldMk cId="3303243515" sldId="257"/>
            <ac:spMk id="6" creationId="{8EE983DD-A0A6-B9C0-254D-3A95E5B40F2F}"/>
          </ac:spMkLst>
        </pc:spChg>
      </pc:sldChg>
      <pc:sldChg chg="modSp new">
        <pc:chgData name="BEDETTA ALESSANDRO" userId="S::s1107621@studenti.univpm.it::fcd38c95-15f0-4d52-8d9e-5bfc628fd94a" providerId="AD" clId="Web-{304805F5-A6AB-FC28-D0F7-4AD8EB3E4336}" dt="2023-06-05T14:21:26.160" v="601" actId="20577"/>
        <pc:sldMkLst>
          <pc:docMk/>
          <pc:sldMk cId="2059627646" sldId="261"/>
        </pc:sldMkLst>
        <pc:spChg chg="mod">
          <ac:chgData name="BEDETTA ALESSANDRO" userId="S::s1107621@studenti.univpm.it::fcd38c95-15f0-4d52-8d9e-5bfc628fd94a" providerId="AD" clId="Web-{304805F5-A6AB-FC28-D0F7-4AD8EB3E4336}" dt="2023-06-05T14:15:11.934" v="102" actId="20577"/>
          <ac:spMkLst>
            <pc:docMk/>
            <pc:sldMk cId="2059627646" sldId="261"/>
            <ac:spMk id="2" creationId="{012F73A6-5F4D-C1D1-92BA-C6D9C68E4881}"/>
          </ac:spMkLst>
        </pc:spChg>
        <pc:spChg chg="mod">
          <ac:chgData name="BEDETTA ALESSANDRO" userId="S::s1107621@studenti.univpm.it::fcd38c95-15f0-4d52-8d9e-5bfc628fd94a" providerId="AD" clId="Web-{304805F5-A6AB-FC28-D0F7-4AD8EB3E4336}" dt="2023-06-05T14:21:26.160" v="601" actId="20577"/>
          <ac:spMkLst>
            <pc:docMk/>
            <pc:sldMk cId="2059627646" sldId="261"/>
            <ac:spMk id="3" creationId="{428891C7-7C27-BF03-C042-3669612331D6}"/>
          </ac:spMkLst>
        </pc:spChg>
      </pc:sldChg>
      <pc:sldChg chg="modSp">
        <pc:chgData name="BEDETTA ALESSANDRO" userId="S::s1107621@studenti.univpm.it::fcd38c95-15f0-4d52-8d9e-5bfc628fd94a" providerId="AD" clId="Web-{304805F5-A6AB-FC28-D0F7-4AD8EB3E4336}" dt="2023-06-05T14:41:37.247" v="944" actId="14100"/>
        <pc:sldMkLst>
          <pc:docMk/>
          <pc:sldMk cId="1368587820" sldId="262"/>
        </pc:sldMkLst>
        <pc:spChg chg="mod">
          <ac:chgData name="BEDETTA ALESSANDRO" userId="S::s1107621@studenti.univpm.it::fcd38c95-15f0-4d52-8d9e-5bfc628fd94a" providerId="AD" clId="Web-{304805F5-A6AB-FC28-D0F7-4AD8EB3E4336}" dt="2023-06-05T14:40:27.012" v="932" actId="1076"/>
          <ac:spMkLst>
            <pc:docMk/>
            <pc:sldMk cId="1368587820" sldId="262"/>
            <ac:spMk id="2" creationId="{1F422CED-8459-B5CD-5B1A-90D1D6E5E0AA}"/>
          </ac:spMkLst>
        </pc:spChg>
        <pc:picChg chg="mod modCrop">
          <ac:chgData name="BEDETTA ALESSANDRO" userId="S::s1107621@studenti.univpm.it::fcd38c95-15f0-4d52-8d9e-5bfc628fd94a" providerId="AD" clId="Web-{304805F5-A6AB-FC28-D0F7-4AD8EB3E4336}" dt="2023-06-05T14:41:37.247" v="944" actId="14100"/>
          <ac:picMkLst>
            <pc:docMk/>
            <pc:sldMk cId="1368587820" sldId="262"/>
            <ac:picMk id="13" creationId="{F1128786-9788-58E6-E3BC-97827367A75E}"/>
          </ac:picMkLst>
        </pc:picChg>
      </pc:sldChg>
      <pc:sldChg chg="addSp delSp modSp new mod modClrScheme chgLayout">
        <pc:chgData name="BEDETTA ALESSANDRO" userId="S::s1107621@studenti.univpm.it::fcd38c95-15f0-4d52-8d9e-5bfc628fd94a" providerId="AD" clId="Web-{304805F5-A6AB-FC28-D0F7-4AD8EB3E4336}" dt="2023-06-05T14:30:12.280" v="734" actId="20577"/>
        <pc:sldMkLst>
          <pc:docMk/>
          <pc:sldMk cId="964596638" sldId="263"/>
        </pc:sldMkLst>
        <pc:spChg chg="mod">
          <ac:chgData name="BEDETTA ALESSANDRO" userId="S::s1107621@studenti.univpm.it::fcd38c95-15f0-4d52-8d9e-5bfc628fd94a" providerId="AD" clId="Web-{304805F5-A6AB-FC28-D0F7-4AD8EB3E4336}" dt="2023-06-05T14:22:35.474" v="620"/>
          <ac:spMkLst>
            <pc:docMk/>
            <pc:sldMk cId="964596638" sldId="263"/>
            <ac:spMk id="2" creationId="{1D4C97B1-BAD3-783F-9D16-B3C59C88868A}"/>
          </ac:spMkLst>
        </pc:spChg>
        <pc:spChg chg="del">
          <ac:chgData name="BEDETTA ALESSANDRO" userId="S::s1107621@studenti.univpm.it::fcd38c95-15f0-4d52-8d9e-5bfc628fd94a" providerId="AD" clId="Web-{304805F5-A6AB-FC28-D0F7-4AD8EB3E4336}" dt="2023-06-05T14:22:30.787" v="619"/>
          <ac:spMkLst>
            <pc:docMk/>
            <pc:sldMk cId="964596638" sldId="263"/>
            <ac:spMk id="3" creationId="{4DCFC508-27D1-ED86-A6CB-9644CBB331EB}"/>
          </ac:spMkLst>
        </pc:spChg>
        <pc:spChg chg="add mod">
          <ac:chgData name="BEDETTA ALESSANDRO" userId="S::s1107621@studenti.univpm.it::fcd38c95-15f0-4d52-8d9e-5bfc628fd94a" providerId="AD" clId="Web-{304805F5-A6AB-FC28-D0F7-4AD8EB3E4336}" dt="2023-06-05T14:30:12.280" v="734" actId="20577"/>
          <ac:spMkLst>
            <pc:docMk/>
            <pc:sldMk cId="964596638" sldId="263"/>
            <ac:spMk id="9" creationId="{4B619E2F-7682-403B-9AEB-E32B1087CE74}"/>
          </ac:spMkLst>
        </pc:spChg>
        <pc:spChg chg="add del mod">
          <ac:chgData name="BEDETTA ALESSANDRO" userId="S::s1107621@studenti.univpm.it::fcd38c95-15f0-4d52-8d9e-5bfc628fd94a" providerId="AD" clId="Web-{304805F5-A6AB-FC28-D0F7-4AD8EB3E4336}" dt="2023-06-05T14:26:46.589" v="720"/>
          <ac:spMkLst>
            <pc:docMk/>
            <pc:sldMk cId="964596638" sldId="263"/>
            <ac:spMk id="11" creationId="{9F422342-7AC9-4223-85E5-22A9760D5D6F}"/>
          </ac:spMkLst>
        </pc:spChg>
        <pc:spChg chg="add mod">
          <ac:chgData name="BEDETTA ALESSANDRO" userId="S::s1107621@studenti.univpm.it::fcd38c95-15f0-4d52-8d9e-5bfc628fd94a" providerId="AD" clId="Web-{304805F5-A6AB-FC28-D0F7-4AD8EB3E4336}" dt="2023-06-05T14:22:35.474" v="620"/>
          <ac:spMkLst>
            <pc:docMk/>
            <pc:sldMk cId="964596638" sldId="263"/>
            <ac:spMk id="13" creationId="{64ADA0D0-1AB0-408C-B918-0F3560966EED}"/>
          </ac:spMkLst>
        </pc:spChg>
        <pc:spChg chg="add mod">
          <ac:chgData name="BEDETTA ALESSANDRO" userId="S::s1107621@studenti.univpm.it::fcd38c95-15f0-4d52-8d9e-5bfc628fd94a" providerId="AD" clId="Web-{304805F5-A6AB-FC28-D0F7-4AD8EB3E4336}" dt="2023-06-05T14:22:35.474" v="620"/>
          <ac:spMkLst>
            <pc:docMk/>
            <pc:sldMk cId="964596638" sldId="263"/>
            <ac:spMk id="15" creationId="{80F305E9-AE7B-46C7-A36C-F5B9B8A08938}"/>
          </ac:spMkLst>
        </pc:spChg>
        <pc:picChg chg="add mod ord">
          <ac:chgData name="BEDETTA ALESSANDRO" userId="S::s1107621@studenti.univpm.it::fcd38c95-15f0-4d52-8d9e-5bfc628fd94a" providerId="AD" clId="Web-{304805F5-A6AB-FC28-D0F7-4AD8EB3E4336}" dt="2023-06-05T14:27:12.871" v="723" actId="1076"/>
          <ac:picMkLst>
            <pc:docMk/>
            <pc:sldMk cId="964596638" sldId="263"/>
            <ac:picMk id="4" creationId="{DE5C45CB-4157-CAD0-38AA-B3679614D2A8}"/>
          </ac:picMkLst>
        </pc:picChg>
      </pc:sldChg>
      <pc:sldChg chg="modSp">
        <pc:chgData name="BEDETTA ALESSANDRO" userId="S::s1107621@studenti.univpm.it::fcd38c95-15f0-4d52-8d9e-5bfc628fd94a" providerId="AD" clId="Web-{304805F5-A6AB-FC28-D0F7-4AD8EB3E4336}" dt="2023-06-05T14:48:08.458" v="954" actId="1076"/>
        <pc:sldMkLst>
          <pc:docMk/>
          <pc:sldMk cId="341471298" sldId="264"/>
        </pc:sldMkLst>
        <pc:spChg chg="mod">
          <ac:chgData name="BEDETTA ALESSANDRO" userId="S::s1107621@studenti.univpm.it::fcd38c95-15f0-4d52-8d9e-5bfc628fd94a" providerId="AD" clId="Web-{304805F5-A6AB-FC28-D0F7-4AD8EB3E4336}" dt="2023-06-05T14:47:52.255" v="950" actId="1076"/>
          <ac:spMkLst>
            <pc:docMk/>
            <pc:sldMk cId="341471298" sldId="264"/>
            <ac:spMk id="2" creationId="{F2B2BFF6-8060-0698-A45E-E0CB8B4259AC}"/>
          </ac:spMkLst>
        </pc:spChg>
        <pc:picChg chg="mod">
          <ac:chgData name="BEDETTA ALESSANDRO" userId="S::s1107621@studenti.univpm.it::fcd38c95-15f0-4d52-8d9e-5bfc628fd94a" providerId="AD" clId="Web-{304805F5-A6AB-FC28-D0F7-4AD8EB3E4336}" dt="2023-06-05T14:48:08.458" v="954" actId="1076"/>
          <ac:picMkLst>
            <pc:docMk/>
            <pc:sldMk cId="341471298" sldId="264"/>
            <ac:picMk id="5" creationId="{D01B3AE9-9DE1-0CC1-A551-D7B42759C375}"/>
          </ac:picMkLst>
        </pc:picChg>
      </pc:sldChg>
      <pc:sldChg chg="modSp">
        <pc:chgData name="BEDETTA ALESSANDRO" userId="S::s1107621@studenti.univpm.it::fcd38c95-15f0-4d52-8d9e-5bfc628fd94a" providerId="AD" clId="Web-{304805F5-A6AB-FC28-D0F7-4AD8EB3E4336}" dt="2023-06-05T14:48:40.709" v="964" actId="1076"/>
        <pc:sldMkLst>
          <pc:docMk/>
          <pc:sldMk cId="473666443" sldId="265"/>
        </pc:sldMkLst>
        <pc:spChg chg="mod">
          <ac:chgData name="BEDETTA ALESSANDRO" userId="S::s1107621@studenti.univpm.it::fcd38c95-15f0-4d52-8d9e-5bfc628fd94a" providerId="AD" clId="Web-{304805F5-A6AB-FC28-D0F7-4AD8EB3E4336}" dt="2023-06-05T14:48:30.396" v="960" actId="1076"/>
          <ac:spMkLst>
            <pc:docMk/>
            <pc:sldMk cId="473666443" sldId="265"/>
            <ac:spMk id="2" creationId="{2060F936-289C-56C1-6CCD-7E7C36ABC1F7}"/>
          </ac:spMkLst>
        </pc:spChg>
        <pc:picChg chg="mod">
          <ac:chgData name="BEDETTA ALESSANDRO" userId="S::s1107621@studenti.univpm.it::fcd38c95-15f0-4d52-8d9e-5bfc628fd94a" providerId="AD" clId="Web-{304805F5-A6AB-FC28-D0F7-4AD8EB3E4336}" dt="2023-06-05T14:48:40.709" v="964" actId="1076"/>
          <ac:picMkLst>
            <pc:docMk/>
            <pc:sldMk cId="473666443" sldId="265"/>
            <ac:picMk id="5" creationId="{7688E162-3F30-3D5A-FD6D-08B0A3C35EED}"/>
          </ac:picMkLst>
        </pc:picChg>
      </pc:sldChg>
      <pc:sldChg chg="modSp">
        <pc:chgData name="BEDETTA ALESSANDRO" userId="S::s1107621@studenti.univpm.it::fcd38c95-15f0-4d52-8d9e-5bfc628fd94a" providerId="AD" clId="Web-{304805F5-A6AB-FC28-D0F7-4AD8EB3E4336}" dt="2023-06-05T14:50:41.071" v="977" actId="20577"/>
        <pc:sldMkLst>
          <pc:docMk/>
          <pc:sldMk cId="941162607" sldId="266"/>
        </pc:sldMkLst>
        <pc:spChg chg="mod">
          <ac:chgData name="BEDETTA ALESSANDRO" userId="S::s1107621@studenti.univpm.it::fcd38c95-15f0-4d52-8d9e-5bfc628fd94a" providerId="AD" clId="Web-{304805F5-A6AB-FC28-D0F7-4AD8EB3E4336}" dt="2023-06-05T14:50:41.071" v="977" actId="20577"/>
          <ac:spMkLst>
            <pc:docMk/>
            <pc:sldMk cId="941162607" sldId="266"/>
            <ac:spMk id="2" creationId="{42110EA7-4221-859F-CE88-714B10808A26}"/>
          </ac:spMkLst>
        </pc:spChg>
        <pc:picChg chg="mod">
          <ac:chgData name="BEDETTA ALESSANDRO" userId="S::s1107621@studenti.univpm.it::fcd38c95-15f0-4d52-8d9e-5bfc628fd94a" providerId="AD" clId="Web-{304805F5-A6AB-FC28-D0F7-4AD8EB3E4336}" dt="2023-06-05T14:50:35.961" v="976" actId="1076"/>
          <ac:picMkLst>
            <pc:docMk/>
            <pc:sldMk cId="941162607" sldId="266"/>
            <ac:picMk id="5" creationId="{B6D12538-8C35-901B-4294-46BFF8790679}"/>
          </ac:picMkLst>
        </pc:picChg>
      </pc:sldChg>
      <pc:sldChg chg="modSp">
        <pc:chgData name="BEDETTA ALESSANDRO" userId="S::s1107621@studenti.univpm.it::fcd38c95-15f0-4d52-8d9e-5bfc628fd94a" providerId="AD" clId="Web-{304805F5-A6AB-FC28-D0F7-4AD8EB3E4336}" dt="2023-06-05T14:53:20.246" v="993" actId="1076"/>
        <pc:sldMkLst>
          <pc:docMk/>
          <pc:sldMk cId="4071179662" sldId="267"/>
        </pc:sldMkLst>
        <pc:spChg chg="mod">
          <ac:chgData name="BEDETTA ALESSANDRO" userId="S::s1107621@studenti.univpm.it::fcd38c95-15f0-4d52-8d9e-5bfc628fd94a" providerId="AD" clId="Web-{304805F5-A6AB-FC28-D0F7-4AD8EB3E4336}" dt="2023-06-05T14:51:00.274" v="982" actId="1076"/>
          <ac:spMkLst>
            <pc:docMk/>
            <pc:sldMk cId="4071179662" sldId="267"/>
            <ac:spMk id="2" creationId="{6DFB752C-DDE4-E0D4-5DDB-BC9F2477CABE}"/>
          </ac:spMkLst>
        </pc:spChg>
        <pc:picChg chg="mod">
          <ac:chgData name="BEDETTA ALESSANDRO" userId="S::s1107621@studenti.univpm.it::fcd38c95-15f0-4d52-8d9e-5bfc628fd94a" providerId="AD" clId="Web-{304805F5-A6AB-FC28-D0F7-4AD8EB3E4336}" dt="2023-06-05T14:53:20.246" v="993" actId="1076"/>
          <ac:picMkLst>
            <pc:docMk/>
            <pc:sldMk cId="4071179662" sldId="267"/>
            <ac:picMk id="5" creationId="{52DE20A5-FD46-C3B5-FDE3-1522A9FEB87F}"/>
          </ac:picMkLst>
        </pc:picChg>
      </pc:sldChg>
      <pc:sldChg chg="modSp">
        <pc:chgData name="BEDETTA ALESSANDRO" userId="S::s1107621@studenti.univpm.it::fcd38c95-15f0-4d52-8d9e-5bfc628fd94a" providerId="AD" clId="Web-{304805F5-A6AB-FC28-D0F7-4AD8EB3E4336}" dt="2023-06-05T14:53:14.324" v="992" actId="1076"/>
        <pc:sldMkLst>
          <pc:docMk/>
          <pc:sldMk cId="4114135876" sldId="268"/>
        </pc:sldMkLst>
        <pc:spChg chg="mod">
          <ac:chgData name="BEDETTA ALESSANDRO" userId="S::s1107621@studenti.univpm.it::fcd38c95-15f0-4d52-8d9e-5bfc628fd94a" providerId="AD" clId="Web-{304805F5-A6AB-FC28-D0F7-4AD8EB3E4336}" dt="2023-06-05T14:52:49.573" v="987" actId="1076"/>
          <ac:spMkLst>
            <pc:docMk/>
            <pc:sldMk cId="4114135876" sldId="268"/>
            <ac:spMk id="2" creationId="{45C07524-31E5-4E83-D0FA-29430B712A5D}"/>
          </ac:spMkLst>
        </pc:spChg>
        <pc:picChg chg="mod">
          <ac:chgData name="BEDETTA ALESSANDRO" userId="S::s1107621@studenti.univpm.it::fcd38c95-15f0-4d52-8d9e-5bfc628fd94a" providerId="AD" clId="Web-{304805F5-A6AB-FC28-D0F7-4AD8EB3E4336}" dt="2023-06-05T14:53:14.324" v="992" actId="1076"/>
          <ac:picMkLst>
            <pc:docMk/>
            <pc:sldMk cId="4114135876" sldId="268"/>
            <ac:picMk id="5" creationId="{6EE82FAC-4EC6-50B9-BC1F-43C80E24ACD2}"/>
          </ac:picMkLst>
        </pc:picChg>
      </pc:sldChg>
      <pc:sldChg chg="modSp">
        <pc:chgData name="BEDETTA ALESSANDRO" userId="S::s1107621@studenti.univpm.it::fcd38c95-15f0-4d52-8d9e-5bfc628fd94a" providerId="AD" clId="Web-{304805F5-A6AB-FC28-D0F7-4AD8EB3E4336}" dt="2023-06-05T14:54:19.388" v="1003" actId="1076"/>
        <pc:sldMkLst>
          <pc:docMk/>
          <pc:sldMk cId="1778886958" sldId="269"/>
        </pc:sldMkLst>
        <pc:spChg chg="mod">
          <ac:chgData name="BEDETTA ALESSANDRO" userId="S::s1107621@studenti.univpm.it::fcd38c95-15f0-4d52-8d9e-5bfc628fd94a" providerId="AD" clId="Web-{304805F5-A6AB-FC28-D0F7-4AD8EB3E4336}" dt="2023-06-05T14:53:51.871" v="995" actId="1076"/>
          <ac:spMkLst>
            <pc:docMk/>
            <pc:sldMk cId="1778886958" sldId="269"/>
            <ac:spMk id="2" creationId="{473DC7E8-BE49-06CD-665E-49FCF67344E7}"/>
          </ac:spMkLst>
        </pc:spChg>
        <pc:picChg chg="mod">
          <ac:chgData name="BEDETTA ALESSANDRO" userId="S::s1107621@studenti.univpm.it::fcd38c95-15f0-4d52-8d9e-5bfc628fd94a" providerId="AD" clId="Web-{304805F5-A6AB-FC28-D0F7-4AD8EB3E4336}" dt="2023-06-05T14:54:19.388" v="1003" actId="1076"/>
          <ac:picMkLst>
            <pc:docMk/>
            <pc:sldMk cId="1778886958" sldId="269"/>
            <ac:picMk id="5" creationId="{83FF5858-32DE-B002-4C6A-0D3E019C5B25}"/>
          </ac:picMkLst>
        </pc:picChg>
      </pc:sldChg>
      <pc:sldChg chg="addSp modSp">
        <pc:chgData name="BEDETTA ALESSANDRO" userId="S::s1107621@studenti.univpm.it::fcd38c95-15f0-4d52-8d9e-5bfc628fd94a" providerId="AD" clId="Web-{304805F5-A6AB-FC28-D0F7-4AD8EB3E4336}" dt="2023-06-05T15:02:34.210" v="1014"/>
        <pc:sldMkLst>
          <pc:docMk/>
          <pc:sldMk cId="1931914406" sldId="270"/>
        </pc:sldMkLst>
        <pc:spChg chg="mod">
          <ac:chgData name="BEDETTA ALESSANDRO" userId="S::s1107621@studenti.univpm.it::fcd38c95-15f0-4d52-8d9e-5bfc628fd94a" providerId="AD" clId="Web-{304805F5-A6AB-FC28-D0F7-4AD8EB3E4336}" dt="2023-06-05T14:54:00.637" v="997" actId="1076"/>
          <ac:spMkLst>
            <pc:docMk/>
            <pc:sldMk cId="1931914406" sldId="270"/>
            <ac:spMk id="2" creationId="{DDA9A993-B74E-52B2-5F06-686224B6717D}"/>
          </ac:spMkLst>
        </pc:spChg>
        <pc:spChg chg="add mod ord">
          <ac:chgData name="BEDETTA ALESSANDRO" userId="S::s1107621@studenti.univpm.it::fcd38c95-15f0-4d52-8d9e-5bfc628fd94a" providerId="AD" clId="Web-{304805F5-A6AB-FC28-D0F7-4AD8EB3E4336}" dt="2023-06-05T15:02:34.210" v="1014"/>
          <ac:spMkLst>
            <pc:docMk/>
            <pc:sldMk cId="1931914406" sldId="270"/>
            <ac:spMk id="4" creationId="{066716F4-C559-8BD2-55D6-BACE44740FA2}"/>
          </ac:spMkLst>
        </pc:spChg>
        <pc:picChg chg="mod">
          <ac:chgData name="BEDETTA ALESSANDRO" userId="S::s1107621@studenti.univpm.it::fcd38c95-15f0-4d52-8d9e-5bfc628fd94a" providerId="AD" clId="Web-{304805F5-A6AB-FC28-D0F7-4AD8EB3E4336}" dt="2023-06-05T15:02:19.507" v="1013" actId="1076"/>
          <ac:picMkLst>
            <pc:docMk/>
            <pc:sldMk cId="1931914406" sldId="270"/>
            <ac:picMk id="5" creationId="{0020A596-C511-E1E9-E689-BC7033F712D9}"/>
          </ac:picMkLst>
        </pc:picChg>
      </pc:sldChg>
      <pc:sldChg chg="modSp new">
        <pc:chgData name="BEDETTA ALESSANDRO" userId="S::s1107621@studenti.univpm.it::fcd38c95-15f0-4d52-8d9e-5bfc628fd94a" providerId="AD" clId="Web-{304805F5-A6AB-FC28-D0F7-4AD8EB3E4336}" dt="2023-06-05T14:36:11.444" v="916" actId="20577"/>
        <pc:sldMkLst>
          <pc:docMk/>
          <pc:sldMk cId="4104243704" sldId="271"/>
        </pc:sldMkLst>
        <pc:spChg chg="mod">
          <ac:chgData name="BEDETTA ALESSANDRO" userId="S::s1107621@studenti.univpm.it::fcd38c95-15f0-4d52-8d9e-5bfc628fd94a" providerId="AD" clId="Web-{304805F5-A6AB-FC28-D0F7-4AD8EB3E4336}" dt="2023-06-05T14:31:13.516" v="765" actId="20577"/>
          <ac:spMkLst>
            <pc:docMk/>
            <pc:sldMk cId="4104243704" sldId="271"/>
            <ac:spMk id="2" creationId="{0BE761CD-4FE1-5DC8-8E3E-DC7AC62B9A41}"/>
          </ac:spMkLst>
        </pc:spChg>
        <pc:spChg chg="mod">
          <ac:chgData name="BEDETTA ALESSANDRO" userId="S::s1107621@studenti.univpm.it::fcd38c95-15f0-4d52-8d9e-5bfc628fd94a" providerId="AD" clId="Web-{304805F5-A6AB-FC28-D0F7-4AD8EB3E4336}" dt="2023-06-05T14:36:11.444" v="916" actId="20577"/>
          <ac:spMkLst>
            <pc:docMk/>
            <pc:sldMk cId="4104243704" sldId="271"/>
            <ac:spMk id="3" creationId="{5F9FD83F-3E48-D55C-973F-9C9B096A8B01}"/>
          </ac:spMkLst>
        </pc:spChg>
      </pc:sldChg>
      <pc:sldChg chg="modSp">
        <pc:chgData name="BEDETTA ALESSANDRO" userId="S::s1107621@studenti.univpm.it::fcd38c95-15f0-4d52-8d9e-5bfc628fd94a" providerId="AD" clId="Web-{304805F5-A6AB-FC28-D0F7-4AD8EB3E4336}" dt="2023-06-05T14:50:26.774" v="975" actId="20577"/>
        <pc:sldMkLst>
          <pc:docMk/>
          <pc:sldMk cId="1478809430" sldId="272"/>
        </pc:sldMkLst>
        <pc:spChg chg="mod">
          <ac:chgData name="BEDETTA ALESSANDRO" userId="S::s1107621@studenti.univpm.it::fcd38c95-15f0-4d52-8d9e-5bfc628fd94a" providerId="AD" clId="Web-{304805F5-A6AB-FC28-D0F7-4AD8EB3E4336}" dt="2023-06-05T14:50:26.774" v="975" actId="20577"/>
          <ac:spMkLst>
            <pc:docMk/>
            <pc:sldMk cId="1478809430" sldId="272"/>
            <ac:spMk id="3" creationId="{374425EE-7704-16AE-AFC4-B8864ED664C1}"/>
          </ac:spMkLst>
        </pc:spChg>
      </pc:sldChg>
      <pc:sldChg chg="addSp delSp modSp">
        <pc:chgData name="BEDETTA ALESSANDRO" userId="S::s1107621@studenti.univpm.it::fcd38c95-15f0-4d52-8d9e-5bfc628fd94a" providerId="AD" clId="Web-{304805F5-A6AB-FC28-D0F7-4AD8EB3E4336}" dt="2023-06-05T14:39:27.198" v="924" actId="1076"/>
        <pc:sldMkLst>
          <pc:docMk/>
          <pc:sldMk cId="2902290203" sldId="273"/>
        </pc:sldMkLst>
        <pc:spChg chg="del">
          <ac:chgData name="BEDETTA ALESSANDRO" userId="S::s1107621@studenti.univpm.it::fcd38c95-15f0-4d52-8d9e-5bfc628fd94a" providerId="AD" clId="Web-{304805F5-A6AB-FC28-D0F7-4AD8EB3E4336}" dt="2023-06-05T14:37:23.711" v="917"/>
          <ac:spMkLst>
            <pc:docMk/>
            <pc:sldMk cId="2902290203" sldId="273"/>
            <ac:spMk id="3" creationId="{D1C71768-862D-F0D3-936F-5456F55E9E0F}"/>
          </ac:spMkLst>
        </pc:spChg>
        <pc:picChg chg="add mod ord">
          <ac:chgData name="BEDETTA ALESSANDRO" userId="S::s1107621@studenti.univpm.it::fcd38c95-15f0-4d52-8d9e-5bfc628fd94a" providerId="AD" clId="Web-{304805F5-A6AB-FC28-D0F7-4AD8EB3E4336}" dt="2023-06-05T14:39:27.198" v="924" actId="1076"/>
          <ac:picMkLst>
            <pc:docMk/>
            <pc:sldMk cId="2902290203" sldId="273"/>
            <ac:picMk id="4" creationId="{C2B5ADDD-39FE-5E18-B61C-3F1B41C70DF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8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8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1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6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8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0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2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4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5_Title and Content"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30" y="138408"/>
            <a:ext cx="10995659" cy="538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1" y="762000"/>
            <a:ext cx="10995660" cy="529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F1687C6-89E6-B1C0-E69B-20BD5A7DCE78}"/>
              </a:ext>
            </a:extLst>
          </p:cNvPr>
          <p:cNvCxnSpPr>
            <a:cxnSpLocks/>
          </p:cNvCxnSpPr>
          <p:nvPr userDrawn="1"/>
        </p:nvCxnSpPr>
        <p:spPr>
          <a:xfrm>
            <a:off x="660400" y="677333"/>
            <a:ext cx="108838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24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081C1BA4-F015-8E5B-47DC-0110B83D93E6}"/>
              </a:ext>
            </a:extLst>
          </p:cNvPr>
          <p:cNvGrpSpPr/>
          <p:nvPr userDrawn="1"/>
        </p:nvGrpSpPr>
        <p:grpSpPr>
          <a:xfrm>
            <a:off x="10710710" y="0"/>
            <a:ext cx="1481291" cy="6857999"/>
            <a:chOff x="9897314" y="0"/>
            <a:chExt cx="2294687" cy="6857999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AA83D15B-9B98-206A-F483-7836E93DAF44}"/>
                </a:ext>
              </a:extLst>
            </p:cNvPr>
            <p:cNvSpPr/>
            <p:nvPr userDrawn="1"/>
          </p:nvSpPr>
          <p:spPr>
            <a:xfrm rot="16200000">
              <a:off x="7615658" y="2281656"/>
              <a:ext cx="6857999" cy="2294687"/>
            </a:xfrm>
            <a:custGeom>
              <a:avLst/>
              <a:gdLst>
                <a:gd name="connsiteX0" fmla="*/ 3616675 w 6857999"/>
                <a:gd name="connsiteY0" fmla="*/ 2294687 h 2294687"/>
                <a:gd name="connsiteX1" fmla="*/ 3306125 w 6857999"/>
                <a:gd name="connsiteY1" fmla="*/ 2294687 h 2294687"/>
                <a:gd name="connsiteX2" fmla="*/ 3387332 w 6857999"/>
                <a:gd name="connsiteY2" fmla="*/ 2269502 h 2294687"/>
                <a:gd name="connsiteX3" fmla="*/ 3498633 w 6857999"/>
                <a:gd name="connsiteY3" fmla="*/ 2257119 h 2294687"/>
                <a:gd name="connsiteX4" fmla="*/ 3565506 w 6857999"/>
                <a:gd name="connsiteY4" fmla="*/ 2269407 h 2294687"/>
                <a:gd name="connsiteX5" fmla="*/ 3773263 w 6857999"/>
                <a:gd name="connsiteY5" fmla="*/ 2294687 h 2294687"/>
                <a:gd name="connsiteX6" fmla="*/ 3710927 w 6857999"/>
                <a:gd name="connsiteY6" fmla="*/ 2294687 h 2294687"/>
                <a:gd name="connsiteX7" fmla="*/ 3705814 w 6857999"/>
                <a:gd name="connsiteY7" fmla="*/ 2288955 h 2294687"/>
                <a:gd name="connsiteX8" fmla="*/ 3626242 w 6857999"/>
                <a:gd name="connsiteY8" fmla="*/ 2204235 h 2294687"/>
                <a:gd name="connsiteX9" fmla="*/ 3502744 w 6857999"/>
                <a:gd name="connsiteY9" fmla="*/ 2163085 h 2294687"/>
                <a:gd name="connsiteX10" fmla="*/ 3285865 w 6857999"/>
                <a:gd name="connsiteY10" fmla="*/ 2209951 h 2294687"/>
                <a:gd name="connsiteX11" fmla="*/ 2981566 w 6857999"/>
                <a:gd name="connsiteY11" fmla="*/ 2248987 h 2294687"/>
                <a:gd name="connsiteX12" fmla="*/ 2579655 w 6857999"/>
                <a:gd name="connsiteY12" fmla="*/ 2252756 h 2294687"/>
                <a:gd name="connsiteX13" fmla="*/ 2532157 w 6857999"/>
                <a:gd name="connsiteY13" fmla="*/ 2294687 h 2294687"/>
                <a:gd name="connsiteX14" fmla="*/ 2471585 w 6857999"/>
                <a:gd name="connsiteY14" fmla="*/ 2294687 h 2294687"/>
                <a:gd name="connsiteX15" fmla="*/ 2493657 w 6857999"/>
                <a:gd name="connsiteY15" fmla="*/ 2267586 h 2294687"/>
                <a:gd name="connsiteX16" fmla="*/ 2992497 w 6857999"/>
                <a:gd name="connsiteY16" fmla="*/ 2207069 h 2294687"/>
                <a:gd name="connsiteX17" fmla="*/ 3268877 w 6857999"/>
                <a:gd name="connsiteY17" fmla="*/ 2168249 h 2294687"/>
                <a:gd name="connsiteX18" fmla="*/ 3506846 w 6857999"/>
                <a:gd name="connsiteY18" fmla="*/ 2119025 h 2294687"/>
                <a:gd name="connsiteX19" fmla="*/ 3650325 w 6857999"/>
                <a:gd name="connsiteY19" fmla="*/ 2168429 h 2294687"/>
                <a:gd name="connsiteX20" fmla="*/ 3743790 w 6857999"/>
                <a:gd name="connsiteY20" fmla="*/ 2260803 h 2294687"/>
                <a:gd name="connsiteX21" fmla="*/ 4503224 w 6857999"/>
                <a:gd name="connsiteY21" fmla="*/ 2294687 h 2294687"/>
                <a:gd name="connsiteX22" fmla="*/ 4429007 w 6857999"/>
                <a:gd name="connsiteY22" fmla="*/ 2294687 h 2294687"/>
                <a:gd name="connsiteX23" fmla="*/ 4414171 w 6857999"/>
                <a:gd name="connsiteY23" fmla="*/ 2283365 h 2294687"/>
                <a:gd name="connsiteX24" fmla="*/ 4244445 w 6857999"/>
                <a:gd name="connsiteY24" fmla="*/ 2241759 h 2294687"/>
                <a:gd name="connsiteX25" fmla="*/ 4101741 w 6857999"/>
                <a:gd name="connsiteY25" fmla="*/ 2268225 h 2294687"/>
                <a:gd name="connsiteX26" fmla="*/ 3989227 w 6857999"/>
                <a:gd name="connsiteY26" fmla="*/ 2293831 h 2294687"/>
                <a:gd name="connsiteX27" fmla="*/ 3950918 w 6857999"/>
                <a:gd name="connsiteY27" fmla="*/ 2294687 h 2294687"/>
                <a:gd name="connsiteX28" fmla="*/ 3930492 w 6857999"/>
                <a:gd name="connsiteY28" fmla="*/ 2294687 h 2294687"/>
                <a:gd name="connsiteX29" fmla="*/ 3875721 w 6857999"/>
                <a:gd name="connsiteY29" fmla="*/ 2282477 h 2294687"/>
                <a:gd name="connsiteX30" fmla="*/ 3734285 w 6857999"/>
                <a:gd name="connsiteY30" fmla="*/ 2159183 h 2294687"/>
                <a:gd name="connsiteX31" fmla="*/ 3645672 w 6857999"/>
                <a:gd name="connsiteY31" fmla="*/ 2067827 h 2294687"/>
                <a:gd name="connsiteX32" fmla="*/ 3512168 w 6857999"/>
                <a:gd name="connsiteY32" fmla="*/ 2022657 h 2294687"/>
                <a:gd name="connsiteX33" fmla="*/ 3279493 w 6857999"/>
                <a:gd name="connsiteY33" fmla="*/ 2072191 h 2294687"/>
                <a:gd name="connsiteX34" fmla="*/ 2953829 w 6857999"/>
                <a:gd name="connsiteY34" fmla="*/ 2113005 h 2294687"/>
                <a:gd name="connsiteX35" fmla="*/ 2400326 w 6857999"/>
                <a:gd name="connsiteY35" fmla="*/ 2244479 h 2294687"/>
                <a:gd name="connsiteX36" fmla="*/ 2373463 w 6857999"/>
                <a:gd name="connsiteY36" fmla="*/ 2294687 h 2294687"/>
                <a:gd name="connsiteX37" fmla="*/ 2323828 w 6857999"/>
                <a:gd name="connsiteY37" fmla="*/ 2294687 h 2294687"/>
                <a:gd name="connsiteX38" fmla="*/ 2364118 w 6857999"/>
                <a:gd name="connsiteY38" fmla="*/ 2219837 h 2294687"/>
                <a:gd name="connsiteX39" fmla="*/ 2967295 w 6857999"/>
                <a:gd name="connsiteY39" fmla="*/ 2069351 h 2294687"/>
                <a:gd name="connsiteX40" fmla="*/ 3265219 w 6857999"/>
                <a:gd name="connsiteY40" fmla="*/ 2029127 h 2294687"/>
                <a:gd name="connsiteX41" fmla="*/ 3519835 w 6857999"/>
                <a:gd name="connsiteY41" fmla="*/ 1976981 h 2294687"/>
                <a:gd name="connsiteX42" fmla="*/ 3672880 w 6857999"/>
                <a:gd name="connsiteY42" fmla="*/ 2030495 h 2294687"/>
                <a:gd name="connsiteX43" fmla="*/ 3770500 w 6857999"/>
                <a:gd name="connsiteY43" fmla="*/ 2131399 h 2294687"/>
                <a:gd name="connsiteX44" fmla="*/ 3891713 w 6857999"/>
                <a:gd name="connsiteY44" fmla="*/ 2239043 h 2294687"/>
                <a:gd name="connsiteX45" fmla="*/ 4089007 w 6857999"/>
                <a:gd name="connsiteY45" fmla="*/ 2224383 h 2294687"/>
                <a:gd name="connsiteX46" fmla="*/ 4244550 w 6857999"/>
                <a:gd name="connsiteY46" fmla="*/ 2196473 h 2294687"/>
                <a:gd name="connsiteX47" fmla="*/ 4445178 w 6857999"/>
                <a:gd name="connsiteY47" fmla="*/ 2247673 h 2294687"/>
                <a:gd name="connsiteX48" fmla="*/ 4670545 w 6857999"/>
                <a:gd name="connsiteY48" fmla="*/ 2294687 h 2294687"/>
                <a:gd name="connsiteX49" fmla="*/ 4617448 w 6857999"/>
                <a:gd name="connsiteY49" fmla="*/ 2294687 h 2294687"/>
                <a:gd name="connsiteX50" fmla="*/ 4561798 w 6857999"/>
                <a:gd name="connsiteY50" fmla="*/ 2220723 h 2294687"/>
                <a:gd name="connsiteX51" fmla="*/ 4486727 w 6857999"/>
                <a:gd name="connsiteY51" fmla="*/ 2163519 h 2294687"/>
                <a:gd name="connsiteX52" fmla="*/ 4304782 w 6857999"/>
                <a:gd name="connsiteY52" fmla="*/ 2118949 h 2294687"/>
                <a:gd name="connsiteX53" fmla="*/ 4151575 w 6857999"/>
                <a:gd name="connsiteY53" fmla="*/ 2145705 h 2294687"/>
                <a:gd name="connsiteX54" fmla="*/ 3910832 w 6857999"/>
                <a:gd name="connsiteY54" fmla="*/ 2159475 h 2294687"/>
                <a:gd name="connsiteX55" fmla="*/ 3760964 w 6857999"/>
                <a:gd name="connsiteY55" fmla="*/ 2028801 h 2294687"/>
                <a:gd name="connsiteX56" fmla="*/ 3665011 w 6857999"/>
                <a:gd name="connsiteY56" fmla="*/ 1931351 h 2294687"/>
                <a:gd name="connsiteX57" fmla="*/ 3522492 w 6857999"/>
                <a:gd name="connsiteY57" fmla="*/ 1882055 h 2294687"/>
                <a:gd name="connsiteX58" fmla="*/ 3272655 w 6857999"/>
                <a:gd name="connsiteY58" fmla="*/ 1934571 h 2294687"/>
                <a:gd name="connsiteX59" fmla="*/ 2925423 w 6857999"/>
                <a:gd name="connsiteY59" fmla="*/ 1977745 h 2294687"/>
                <a:gd name="connsiteX60" fmla="*/ 2333042 w 6857999"/>
                <a:gd name="connsiteY60" fmla="*/ 2116695 h 2294687"/>
                <a:gd name="connsiteX61" fmla="*/ 2237656 w 6857999"/>
                <a:gd name="connsiteY61" fmla="*/ 2294687 h 2294687"/>
                <a:gd name="connsiteX62" fmla="*/ 2187631 w 6857999"/>
                <a:gd name="connsiteY62" fmla="*/ 2294687 h 2294687"/>
                <a:gd name="connsiteX63" fmla="*/ 2297831 w 6857999"/>
                <a:gd name="connsiteY63" fmla="*/ 2089151 h 2294687"/>
                <a:gd name="connsiteX64" fmla="*/ 2942035 w 6857999"/>
                <a:gd name="connsiteY64" fmla="*/ 1931615 h 2294687"/>
                <a:gd name="connsiteX65" fmla="*/ 3259947 w 6857999"/>
                <a:gd name="connsiteY65" fmla="*/ 1889769 h 2294687"/>
                <a:gd name="connsiteX66" fmla="*/ 3532261 w 6857999"/>
                <a:gd name="connsiteY66" fmla="*/ 1834367 h 2294687"/>
                <a:gd name="connsiteX67" fmla="*/ 3695738 w 6857999"/>
                <a:gd name="connsiteY67" fmla="*/ 1891341 h 2294687"/>
                <a:gd name="connsiteX68" fmla="*/ 3800091 w 6857999"/>
                <a:gd name="connsiteY68" fmla="*/ 1999077 h 2294687"/>
                <a:gd name="connsiteX69" fmla="*/ 3929961 w 6857999"/>
                <a:gd name="connsiteY69" fmla="*/ 2115515 h 2294687"/>
                <a:gd name="connsiteX70" fmla="*/ 4141829 w 6857999"/>
                <a:gd name="connsiteY70" fmla="*/ 2100003 h 2294687"/>
                <a:gd name="connsiteX71" fmla="*/ 4307267 w 6857999"/>
                <a:gd name="connsiteY71" fmla="*/ 2070601 h 2294687"/>
                <a:gd name="connsiteX72" fmla="*/ 4520618 w 6857999"/>
                <a:gd name="connsiteY72" fmla="*/ 2125135 h 2294687"/>
                <a:gd name="connsiteX73" fmla="*/ 4668457 w 6857999"/>
                <a:gd name="connsiteY73" fmla="*/ 2287543 h 2294687"/>
                <a:gd name="connsiteX74" fmla="*/ 4781457 w 6857999"/>
                <a:gd name="connsiteY74" fmla="*/ 2294687 h 2294687"/>
                <a:gd name="connsiteX75" fmla="*/ 4732116 w 6857999"/>
                <a:gd name="connsiteY75" fmla="*/ 2294687 h 2294687"/>
                <a:gd name="connsiteX76" fmla="*/ 4704148 w 6857999"/>
                <a:gd name="connsiteY76" fmla="*/ 2196025 h 2294687"/>
                <a:gd name="connsiteX77" fmla="*/ 4697714 w 6857999"/>
                <a:gd name="connsiteY77" fmla="*/ 2182839 h 2294687"/>
                <a:gd name="connsiteX78" fmla="*/ 4557611 w 6857999"/>
                <a:gd name="connsiteY78" fmla="*/ 2040843 h 2294687"/>
                <a:gd name="connsiteX79" fmla="*/ 4363367 w 6857999"/>
                <a:gd name="connsiteY79" fmla="*/ 1993155 h 2294687"/>
                <a:gd name="connsiteX80" fmla="*/ 4201199 w 6857999"/>
                <a:gd name="connsiteY80" fmla="*/ 2024317 h 2294687"/>
                <a:gd name="connsiteX81" fmla="*/ 3946258 w 6857999"/>
                <a:gd name="connsiteY81" fmla="*/ 2038735 h 2294687"/>
                <a:gd name="connsiteX82" fmla="*/ 3787773 w 6857999"/>
                <a:gd name="connsiteY82" fmla="*/ 1899307 h 2294687"/>
                <a:gd name="connsiteX83" fmla="*/ 3687660 w 6857999"/>
                <a:gd name="connsiteY83" fmla="*/ 1793331 h 2294687"/>
                <a:gd name="connsiteX84" fmla="*/ 3535487 w 6857999"/>
                <a:gd name="connsiteY84" fmla="*/ 1740217 h 2294687"/>
                <a:gd name="connsiteX85" fmla="*/ 3268932 w 6857999"/>
                <a:gd name="connsiteY85" fmla="*/ 1795981 h 2294687"/>
                <a:gd name="connsiteX86" fmla="*/ 2900709 w 6857999"/>
                <a:gd name="connsiteY86" fmla="*/ 1840729 h 2294687"/>
                <a:gd name="connsiteX87" fmla="*/ 2268661 w 6857999"/>
                <a:gd name="connsiteY87" fmla="*/ 1987523 h 2294687"/>
                <a:gd name="connsiteX88" fmla="*/ 2138219 w 6857999"/>
                <a:gd name="connsiteY88" fmla="*/ 2231097 h 2294687"/>
                <a:gd name="connsiteX89" fmla="*/ 2106871 w 6857999"/>
                <a:gd name="connsiteY89" fmla="*/ 2294687 h 2294687"/>
                <a:gd name="connsiteX90" fmla="*/ 2053849 w 6857999"/>
                <a:gd name="connsiteY90" fmla="*/ 2294687 h 2294687"/>
                <a:gd name="connsiteX91" fmla="*/ 2095601 w 6857999"/>
                <a:gd name="connsiteY91" fmla="*/ 2210123 h 2294687"/>
                <a:gd name="connsiteX92" fmla="*/ 2230701 w 6857999"/>
                <a:gd name="connsiteY92" fmla="*/ 1961299 h 2294687"/>
                <a:gd name="connsiteX93" fmla="*/ 2914237 w 6857999"/>
                <a:gd name="connsiteY93" fmla="*/ 1796159 h 2294687"/>
                <a:gd name="connsiteX94" fmla="*/ 3254265 w 6857999"/>
                <a:gd name="connsiteY94" fmla="*/ 1752127 h 2294687"/>
                <a:gd name="connsiteX95" fmla="*/ 3541945 w 6857999"/>
                <a:gd name="connsiteY95" fmla="*/ 1694145 h 2294687"/>
                <a:gd name="connsiteX96" fmla="*/ 3714274 w 6857999"/>
                <a:gd name="connsiteY96" fmla="*/ 1755793 h 2294687"/>
                <a:gd name="connsiteX97" fmla="*/ 3824197 w 6857999"/>
                <a:gd name="connsiteY97" fmla="*/ 1868989 h 2294687"/>
                <a:gd name="connsiteX98" fmla="*/ 3962889 w 6857999"/>
                <a:gd name="connsiteY98" fmla="*/ 1993597 h 2294687"/>
                <a:gd name="connsiteX99" fmla="*/ 4189696 w 6857999"/>
                <a:gd name="connsiteY99" fmla="*/ 1978981 h 2294687"/>
                <a:gd name="connsiteX100" fmla="*/ 4364855 w 6857999"/>
                <a:gd name="connsiteY100" fmla="*/ 1947707 h 2294687"/>
                <a:gd name="connsiteX101" fmla="*/ 4590942 w 6857999"/>
                <a:gd name="connsiteY101" fmla="*/ 2006341 h 2294687"/>
                <a:gd name="connsiteX102" fmla="*/ 4747795 w 6857999"/>
                <a:gd name="connsiteY102" fmla="*/ 2178523 h 2294687"/>
                <a:gd name="connsiteX103" fmla="*/ 4891235 w 6857999"/>
                <a:gd name="connsiteY103" fmla="*/ 2294687 h 2294687"/>
                <a:gd name="connsiteX104" fmla="*/ 4845765 w 6857999"/>
                <a:gd name="connsiteY104" fmla="*/ 2294687 h 2294687"/>
                <a:gd name="connsiteX105" fmla="*/ 4824125 w 6857999"/>
                <a:gd name="connsiteY105" fmla="*/ 2212461 h 2294687"/>
                <a:gd name="connsiteX106" fmla="*/ 4787902 w 6857999"/>
                <a:gd name="connsiteY106" fmla="*/ 2085875 h 2294687"/>
                <a:gd name="connsiteX107" fmla="*/ 4780687 w 6857999"/>
                <a:gd name="connsiteY107" fmla="*/ 2071105 h 2294687"/>
                <a:gd name="connsiteX108" fmla="*/ 4632143 w 6857999"/>
                <a:gd name="connsiteY108" fmla="*/ 1919797 h 2294687"/>
                <a:gd name="connsiteX109" fmla="*/ 4425744 w 6857999"/>
                <a:gd name="connsiteY109" fmla="*/ 1868929 h 2294687"/>
                <a:gd name="connsiteX110" fmla="*/ 4252898 w 6857999"/>
                <a:gd name="connsiteY110" fmla="*/ 1900001 h 2294687"/>
                <a:gd name="connsiteX111" fmla="*/ 3983421 w 6857999"/>
                <a:gd name="connsiteY111" fmla="*/ 1915315 h 2294687"/>
                <a:gd name="connsiteX112" fmla="*/ 3814876 w 6857999"/>
                <a:gd name="connsiteY112" fmla="*/ 1768207 h 2294687"/>
                <a:gd name="connsiteX113" fmla="*/ 3707518 w 6857999"/>
                <a:gd name="connsiteY113" fmla="*/ 1655267 h 2294687"/>
                <a:gd name="connsiteX114" fmla="*/ 3546148 w 6857999"/>
                <a:gd name="connsiteY114" fmla="*/ 1598489 h 2294687"/>
                <a:gd name="connsiteX115" fmla="*/ 3262949 w 6857999"/>
                <a:gd name="connsiteY115" fmla="*/ 1656527 h 2294687"/>
                <a:gd name="connsiteX116" fmla="*/ 2872811 w 6857999"/>
                <a:gd name="connsiteY116" fmla="*/ 1702883 h 2294687"/>
                <a:gd name="connsiteX117" fmla="*/ 2201844 w 6857999"/>
                <a:gd name="connsiteY117" fmla="*/ 1857111 h 2294687"/>
                <a:gd name="connsiteX118" fmla="*/ 2064265 w 6857999"/>
                <a:gd name="connsiteY118" fmla="*/ 2116717 h 2294687"/>
                <a:gd name="connsiteX119" fmla="*/ 1981267 w 6857999"/>
                <a:gd name="connsiteY119" fmla="*/ 2285247 h 2294687"/>
                <a:gd name="connsiteX120" fmla="*/ 1975186 w 6857999"/>
                <a:gd name="connsiteY120" fmla="*/ 2294687 h 2294687"/>
                <a:gd name="connsiteX121" fmla="*/ 1920897 w 6857999"/>
                <a:gd name="connsiteY121" fmla="*/ 2294687 h 2294687"/>
                <a:gd name="connsiteX122" fmla="*/ 1939980 w 6857999"/>
                <a:gd name="connsiteY122" fmla="*/ 2265017 h 2294687"/>
                <a:gd name="connsiteX123" fmla="*/ 2021002 w 6857999"/>
                <a:gd name="connsiteY123" fmla="*/ 2099397 h 2294687"/>
                <a:gd name="connsiteX124" fmla="*/ 2163281 w 6857999"/>
                <a:gd name="connsiteY124" fmla="*/ 1834577 h 2294687"/>
                <a:gd name="connsiteX125" fmla="*/ 2886072 w 6857999"/>
                <a:gd name="connsiteY125" fmla="*/ 1661759 h 2294687"/>
                <a:gd name="connsiteX126" fmla="*/ 3249659 w 6857999"/>
                <a:gd name="connsiteY126" fmla="*/ 1614463 h 2294687"/>
                <a:gd name="connsiteX127" fmla="*/ 3552685 w 6857999"/>
                <a:gd name="connsiteY127" fmla="*/ 1552307 h 2294687"/>
                <a:gd name="connsiteX128" fmla="*/ 3734683 w 6857999"/>
                <a:gd name="connsiteY128" fmla="*/ 1617899 h 2294687"/>
                <a:gd name="connsiteX129" fmla="*/ 3851704 w 6857999"/>
                <a:gd name="connsiteY129" fmla="*/ 1739677 h 2294687"/>
                <a:gd name="connsiteX130" fmla="*/ 3999014 w 6857999"/>
                <a:gd name="connsiteY130" fmla="*/ 1873041 h 2294687"/>
                <a:gd name="connsiteX131" fmla="*/ 4239413 w 6857999"/>
                <a:gd name="connsiteY131" fmla="*/ 1856571 h 2294687"/>
                <a:gd name="connsiteX132" fmla="*/ 4424880 w 6857999"/>
                <a:gd name="connsiteY132" fmla="*/ 1823639 h 2294687"/>
                <a:gd name="connsiteX133" fmla="*/ 4829043 w 6857999"/>
                <a:gd name="connsiteY133" fmla="*/ 2069149 h 2294687"/>
                <a:gd name="connsiteX134" fmla="*/ 4867116 w 6857999"/>
                <a:gd name="connsiteY134" fmla="*/ 2202513 h 2294687"/>
                <a:gd name="connsiteX135" fmla="*/ 5019231 w 6857999"/>
                <a:gd name="connsiteY135" fmla="*/ 2294687 h 2294687"/>
                <a:gd name="connsiteX136" fmla="*/ 4966934 w 6857999"/>
                <a:gd name="connsiteY136" fmla="*/ 2294687 h 2294687"/>
                <a:gd name="connsiteX137" fmla="*/ 4934835 w 6857999"/>
                <a:gd name="connsiteY137" fmla="*/ 2228075 h 2294687"/>
                <a:gd name="connsiteX138" fmla="*/ 4903958 w 6857999"/>
                <a:gd name="connsiteY138" fmla="*/ 2110431 h 2294687"/>
                <a:gd name="connsiteX139" fmla="*/ 4866434 w 6857999"/>
                <a:gd name="connsiteY139" fmla="*/ 1977239 h 2294687"/>
                <a:gd name="connsiteX140" fmla="*/ 4858472 w 6857999"/>
                <a:gd name="connsiteY140" fmla="*/ 1960933 h 2294687"/>
                <a:gd name="connsiteX141" fmla="*/ 4701364 w 6857999"/>
                <a:gd name="connsiteY141" fmla="*/ 1800583 h 2294687"/>
                <a:gd name="connsiteX142" fmla="*/ 4482941 w 6857999"/>
                <a:gd name="connsiteY142" fmla="*/ 1746251 h 2294687"/>
                <a:gd name="connsiteX143" fmla="*/ 4300334 w 6857999"/>
                <a:gd name="connsiteY143" fmla="*/ 1779159 h 2294687"/>
                <a:gd name="connsiteX144" fmla="*/ 4017652 w 6857999"/>
                <a:gd name="connsiteY144" fmla="*/ 1794165 h 2294687"/>
                <a:gd name="connsiteX145" fmla="*/ 3842435 w 6857999"/>
                <a:gd name="connsiteY145" fmla="*/ 1639309 h 2294687"/>
                <a:gd name="connsiteX146" fmla="*/ 3729141 w 6857999"/>
                <a:gd name="connsiteY146" fmla="*/ 1519163 h 2294687"/>
                <a:gd name="connsiteX147" fmla="*/ 3557987 w 6857999"/>
                <a:gd name="connsiteY147" fmla="*/ 1457225 h 2294687"/>
                <a:gd name="connsiteX148" fmla="*/ 3258574 w 6857999"/>
                <a:gd name="connsiteY148" fmla="*/ 1519649 h 2294687"/>
                <a:gd name="connsiteX149" fmla="*/ 2847285 w 6857999"/>
                <a:gd name="connsiteY149" fmla="*/ 1568199 h 2294687"/>
                <a:gd name="connsiteX150" fmla="*/ 2136826 w 6857999"/>
                <a:gd name="connsiteY150" fmla="*/ 1730651 h 2294687"/>
                <a:gd name="connsiteX151" fmla="*/ 1990950 w 6857999"/>
                <a:gd name="connsiteY151" fmla="*/ 2002967 h 2294687"/>
                <a:gd name="connsiteX152" fmla="*/ 1903588 w 6857999"/>
                <a:gd name="connsiteY152" fmla="*/ 2181289 h 2294687"/>
                <a:gd name="connsiteX153" fmla="*/ 1830354 w 6857999"/>
                <a:gd name="connsiteY153" fmla="*/ 2294687 h 2294687"/>
                <a:gd name="connsiteX154" fmla="*/ 1775489 w 6857999"/>
                <a:gd name="connsiteY154" fmla="*/ 2294687 h 2294687"/>
                <a:gd name="connsiteX155" fmla="*/ 1863461 w 6857999"/>
                <a:gd name="connsiteY155" fmla="*/ 2158543 h 2294687"/>
                <a:gd name="connsiteX156" fmla="*/ 1949455 w 6857999"/>
                <a:gd name="connsiteY156" fmla="*/ 1983325 h 2294687"/>
                <a:gd name="connsiteX157" fmla="*/ 2099102 w 6857999"/>
                <a:gd name="connsiteY157" fmla="*/ 1703885 h 2294687"/>
                <a:gd name="connsiteX158" fmla="*/ 2861367 w 6857999"/>
                <a:gd name="connsiteY158" fmla="*/ 1523799 h 2294687"/>
                <a:gd name="connsiteX159" fmla="*/ 3244145 w 6857999"/>
                <a:gd name="connsiteY159" fmla="*/ 1475257 h 2294687"/>
                <a:gd name="connsiteX160" fmla="*/ 3564744 w 6857999"/>
                <a:gd name="connsiteY160" fmla="*/ 1411835 h 2294687"/>
                <a:gd name="connsiteX161" fmla="*/ 3756505 w 6857999"/>
                <a:gd name="connsiteY161" fmla="*/ 1481215 h 2294687"/>
                <a:gd name="connsiteX162" fmla="*/ 3879642 w 6857999"/>
                <a:gd name="connsiteY162" fmla="*/ 1610575 h 2294687"/>
                <a:gd name="connsiteX163" fmla="*/ 4035811 w 6857999"/>
                <a:gd name="connsiteY163" fmla="*/ 1752149 h 2294687"/>
                <a:gd name="connsiteX164" fmla="*/ 4290958 w 6857999"/>
                <a:gd name="connsiteY164" fmla="*/ 1735201 h 2294687"/>
                <a:gd name="connsiteX165" fmla="*/ 4485771 w 6857999"/>
                <a:gd name="connsiteY165" fmla="*/ 1700605 h 2294687"/>
                <a:gd name="connsiteX166" fmla="*/ 4911267 w 6857999"/>
                <a:gd name="connsiteY166" fmla="*/ 1960155 h 2294687"/>
                <a:gd name="connsiteX167" fmla="*/ 4951210 w 6857999"/>
                <a:gd name="connsiteY167" fmla="*/ 2101289 h 2294687"/>
                <a:gd name="connsiteX168" fmla="*/ 4980389 w 6857999"/>
                <a:gd name="connsiteY168" fmla="*/ 2213487 h 2294687"/>
                <a:gd name="connsiteX169" fmla="*/ 5170738 w 6857999"/>
                <a:gd name="connsiteY169" fmla="*/ 2294687 h 2294687"/>
                <a:gd name="connsiteX170" fmla="*/ 5111532 w 6857999"/>
                <a:gd name="connsiteY170" fmla="*/ 2294687 h 2294687"/>
                <a:gd name="connsiteX171" fmla="*/ 5078878 w 6857999"/>
                <a:gd name="connsiteY171" fmla="*/ 2252789 h 2294687"/>
                <a:gd name="connsiteX172" fmla="*/ 5022146 w 6857999"/>
                <a:gd name="connsiteY172" fmla="*/ 2133485 h 2294687"/>
                <a:gd name="connsiteX173" fmla="*/ 4989788 w 6857999"/>
                <a:gd name="connsiteY173" fmla="*/ 2008865 h 2294687"/>
                <a:gd name="connsiteX174" fmla="*/ 4950614 w 6857999"/>
                <a:gd name="connsiteY174" fmla="*/ 1868311 h 2294687"/>
                <a:gd name="connsiteX175" fmla="*/ 4941689 w 6857999"/>
                <a:gd name="connsiteY175" fmla="*/ 1850053 h 2294687"/>
                <a:gd name="connsiteX176" fmla="*/ 4775470 w 6857999"/>
                <a:gd name="connsiteY176" fmla="*/ 1679321 h 2294687"/>
                <a:gd name="connsiteX177" fmla="*/ 4543774 w 6857999"/>
                <a:gd name="connsiteY177" fmla="*/ 1621253 h 2294687"/>
                <a:gd name="connsiteX178" fmla="*/ 4351312 w 6857999"/>
                <a:gd name="connsiteY178" fmla="*/ 1655691 h 2294687"/>
                <a:gd name="connsiteX179" fmla="*/ 4052892 w 6857999"/>
                <a:gd name="connsiteY179" fmla="*/ 1672127 h 2294687"/>
                <a:gd name="connsiteX180" fmla="*/ 3868270 w 6857999"/>
                <a:gd name="connsiteY180" fmla="*/ 1506939 h 2294687"/>
                <a:gd name="connsiteX181" fmla="*/ 3748997 w 6857999"/>
                <a:gd name="connsiteY181" fmla="*/ 1379545 h 2294687"/>
                <a:gd name="connsiteX182" fmla="*/ 3568237 w 6857999"/>
                <a:gd name="connsiteY182" fmla="*/ 1314643 h 2294687"/>
                <a:gd name="connsiteX183" fmla="*/ 3251917 w 6857999"/>
                <a:gd name="connsiteY183" fmla="*/ 1379131 h 2294687"/>
                <a:gd name="connsiteX184" fmla="*/ 2819812 w 6857999"/>
                <a:gd name="connsiteY184" fmla="*/ 1429631 h 2294687"/>
                <a:gd name="connsiteX185" fmla="*/ 2070063 w 6857999"/>
                <a:gd name="connsiteY185" fmla="*/ 1599719 h 2294687"/>
                <a:gd name="connsiteX186" fmla="*/ 1916855 w 6857999"/>
                <a:gd name="connsiteY186" fmla="*/ 1886701 h 2294687"/>
                <a:gd name="connsiteX187" fmla="*/ 1825468 w 6857999"/>
                <a:gd name="connsiteY187" fmla="*/ 2075653 h 2294687"/>
                <a:gd name="connsiteX188" fmla="*/ 1742942 w 6857999"/>
                <a:gd name="connsiteY188" fmla="*/ 2210183 h 2294687"/>
                <a:gd name="connsiteX189" fmla="*/ 1679994 w 6857999"/>
                <a:gd name="connsiteY189" fmla="*/ 2294687 h 2294687"/>
                <a:gd name="connsiteX190" fmla="*/ 1622581 w 6857999"/>
                <a:gd name="connsiteY190" fmla="*/ 2294687 h 2294687"/>
                <a:gd name="connsiteX191" fmla="*/ 1703522 w 6857999"/>
                <a:gd name="connsiteY191" fmla="*/ 2186403 h 2294687"/>
                <a:gd name="connsiteX192" fmla="*/ 1784391 w 6857999"/>
                <a:gd name="connsiteY192" fmla="*/ 2054831 h 2294687"/>
                <a:gd name="connsiteX193" fmla="*/ 1874918 w 6857999"/>
                <a:gd name="connsiteY193" fmla="*/ 1870127 h 2294687"/>
                <a:gd name="connsiteX194" fmla="*/ 2031934 w 6857999"/>
                <a:gd name="connsiteY194" fmla="*/ 1576067 h 2294687"/>
                <a:gd name="connsiteX195" fmla="*/ 2833865 w 6857999"/>
                <a:gd name="connsiteY195" fmla="*/ 1388135 h 2294687"/>
                <a:gd name="connsiteX196" fmla="*/ 3238012 w 6857999"/>
                <a:gd name="connsiteY196" fmla="*/ 1337813 h 2294687"/>
                <a:gd name="connsiteX197" fmla="*/ 3575107 w 6857999"/>
                <a:gd name="connsiteY197" fmla="*/ 1271627 h 2294687"/>
                <a:gd name="connsiteX198" fmla="*/ 3776372 w 6857999"/>
                <a:gd name="connsiteY198" fmla="*/ 1344543 h 2294687"/>
                <a:gd name="connsiteX199" fmla="*/ 3905632 w 6857999"/>
                <a:gd name="connsiteY199" fmla="*/ 1479531 h 2294687"/>
                <a:gd name="connsiteX200" fmla="*/ 4070419 w 6857999"/>
                <a:gd name="connsiteY200" fmla="*/ 1629861 h 2294687"/>
                <a:gd name="connsiteX201" fmla="*/ 4339118 w 6857999"/>
                <a:gd name="connsiteY201" fmla="*/ 1615917 h 2294687"/>
                <a:gd name="connsiteX202" fmla="*/ 4544832 w 6857999"/>
                <a:gd name="connsiteY202" fmla="*/ 1579873 h 2294687"/>
                <a:gd name="connsiteX203" fmla="*/ 4991529 w 6857999"/>
                <a:gd name="connsiteY203" fmla="*/ 1853125 h 2294687"/>
                <a:gd name="connsiteX204" fmla="*/ 5034123 w 6857999"/>
                <a:gd name="connsiteY204" fmla="*/ 1998713 h 2294687"/>
                <a:gd name="connsiteX205" fmla="*/ 5064605 w 6857999"/>
                <a:gd name="connsiteY205" fmla="*/ 2117515 h 2294687"/>
                <a:gd name="connsiteX206" fmla="*/ 5118367 w 6857999"/>
                <a:gd name="connsiteY206" fmla="*/ 2228844 h 2294687"/>
                <a:gd name="connsiteX207" fmla="*/ 5350321 w 6857999"/>
                <a:gd name="connsiteY207" fmla="*/ 2294687 h 2294687"/>
                <a:gd name="connsiteX208" fmla="*/ 5278017 w 6857999"/>
                <a:gd name="connsiteY208" fmla="*/ 2294687 h 2294687"/>
                <a:gd name="connsiteX209" fmla="*/ 5246197 w 6857999"/>
                <a:gd name="connsiteY209" fmla="*/ 2267341 h 2294687"/>
                <a:gd name="connsiteX210" fmla="*/ 5105237 w 6857999"/>
                <a:gd name="connsiteY210" fmla="*/ 2038981 h 2294687"/>
                <a:gd name="connsiteX211" fmla="*/ 5071619 w 6857999"/>
                <a:gd name="connsiteY211" fmla="*/ 1907793 h 2294687"/>
                <a:gd name="connsiteX212" fmla="*/ 5030612 w 6857999"/>
                <a:gd name="connsiteY212" fmla="*/ 1759515 h 2294687"/>
                <a:gd name="connsiteX213" fmla="*/ 5020901 w 6857999"/>
                <a:gd name="connsiteY213" fmla="*/ 1739679 h 2294687"/>
                <a:gd name="connsiteX214" fmla="*/ 4846609 w 6857999"/>
                <a:gd name="connsiteY214" fmla="*/ 1561457 h 2294687"/>
                <a:gd name="connsiteX215" fmla="*/ 4604322 w 6857999"/>
                <a:gd name="connsiteY215" fmla="*/ 1500339 h 2294687"/>
                <a:gd name="connsiteX216" fmla="*/ 4401729 w 6857999"/>
                <a:gd name="connsiteY216" fmla="*/ 1536805 h 2294687"/>
                <a:gd name="connsiteX217" fmla="*/ 4089334 w 6857999"/>
                <a:gd name="connsiteY217" fmla="*/ 1552355 h 2294687"/>
                <a:gd name="connsiteX218" fmla="*/ 3896090 w 6857999"/>
                <a:gd name="connsiteY218" fmla="*/ 1378415 h 2294687"/>
                <a:gd name="connsiteX219" fmla="*/ 3768560 w 6857999"/>
                <a:gd name="connsiteY219" fmla="*/ 1245965 h 2294687"/>
                <a:gd name="connsiteX220" fmla="*/ 3578257 w 6857999"/>
                <a:gd name="connsiteY220" fmla="*/ 1177131 h 2294687"/>
                <a:gd name="connsiteX221" fmla="*/ 3245646 w 6857999"/>
                <a:gd name="connsiteY221" fmla="*/ 1244155 h 2294687"/>
                <a:gd name="connsiteX222" fmla="*/ 2791977 w 6857999"/>
                <a:gd name="connsiteY222" fmla="*/ 1297009 h 2294687"/>
                <a:gd name="connsiteX223" fmla="*/ 2002972 w 6857999"/>
                <a:gd name="connsiteY223" fmla="*/ 1474783 h 2294687"/>
                <a:gd name="connsiteX224" fmla="*/ 1843016 w 6857999"/>
                <a:gd name="connsiteY224" fmla="*/ 1773689 h 2294687"/>
                <a:gd name="connsiteX225" fmla="*/ 1745908 w 6857999"/>
                <a:gd name="connsiteY225" fmla="*/ 1970703 h 2294687"/>
                <a:gd name="connsiteX226" fmla="*/ 1560636 w 6857999"/>
                <a:gd name="connsiteY226" fmla="*/ 2244282 h 2294687"/>
                <a:gd name="connsiteX227" fmla="*/ 1516583 w 6857999"/>
                <a:gd name="connsiteY227" fmla="*/ 2294687 h 2294687"/>
                <a:gd name="connsiteX228" fmla="*/ 1458155 w 6857999"/>
                <a:gd name="connsiteY228" fmla="*/ 2294687 h 2294687"/>
                <a:gd name="connsiteX229" fmla="*/ 1524930 w 6857999"/>
                <a:gd name="connsiteY229" fmla="*/ 2218292 h 2294687"/>
                <a:gd name="connsiteX230" fmla="*/ 1706733 w 6857999"/>
                <a:gd name="connsiteY230" fmla="*/ 1949921 h 2294687"/>
                <a:gd name="connsiteX231" fmla="*/ 1801888 w 6857999"/>
                <a:gd name="connsiteY231" fmla="*/ 1755795 h 2294687"/>
                <a:gd name="connsiteX232" fmla="*/ 1966042 w 6857999"/>
                <a:gd name="connsiteY232" fmla="*/ 1447647 h 2294687"/>
                <a:gd name="connsiteX233" fmla="*/ 2807224 w 6857999"/>
                <a:gd name="connsiteY233" fmla="*/ 1252035 h 2294687"/>
                <a:gd name="connsiteX234" fmla="*/ 3232561 w 6857999"/>
                <a:gd name="connsiteY234" fmla="*/ 1199559 h 2294687"/>
                <a:gd name="connsiteX235" fmla="*/ 3585997 w 6857999"/>
                <a:gd name="connsiteY235" fmla="*/ 1130539 h 2294687"/>
                <a:gd name="connsiteX236" fmla="*/ 3797308 w 6857999"/>
                <a:gd name="connsiteY236" fmla="*/ 1207855 h 2294687"/>
                <a:gd name="connsiteX237" fmla="*/ 3932663 w 6857999"/>
                <a:gd name="connsiteY237" fmla="*/ 1351375 h 2294687"/>
                <a:gd name="connsiteX238" fmla="*/ 4106897 w 6857999"/>
                <a:gd name="connsiteY238" fmla="*/ 1510133 h 2294687"/>
                <a:gd name="connsiteX239" fmla="*/ 4390776 w 6857999"/>
                <a:gd name="connsiteY239" fmla="*/ 1491643 h 2294687"/>
                <a:gd name="connsiteX240" fmla="*/ 4605796 w 6857999"/>
                <a:gd name="connsiteY240" fmla="*/ 1453893 h 2294687"/>
                <a:gd name="connsiteX241" fmla="*/ 5073867 w 6857999"/>
                <a:gd name="connsiteY241" fmla="*/ 1741225 h 2294687"/>
                <a:gd name="connsiteX242" fmla="*/ 5117515 w 6857999"/>
                <a:gd name="connsiteY242" fmla="*/ 1897855 h 2294687"/>
                <a:gd name="connsiteX243" fmla="*/ 5149672 w 6857999"/>
                <a:gd name="connsiteY243" fmla="*/ 2023059 h 2294687"/>
                <a:gd name="connsiteX244" fmla="*/ 5283011 w 6857999"/>
                <a:gd name="connsiteY244" fmla="*/ 2237798 h 2294687"/>
                <a:gd name="connsiteX245" fmla="*/ 5567644 w 6857999"/>
                <a:gd name="connsiteY245" fmla="*/ 2294687 h 2294687"/>
                <a:gd name="connsiteX246" fmla="*/ 5479694 w 6857999"/>
                <a:gd name="connsiteY246" fmla="*/ 2294687 h 2294687"/>
                <a:gd name="connsiteX247" fmla="*/ 5442973 w 6857999"/>
                <a:gd name="connsiteY247" fmla="*/ 2272248 h 2294687"/>
                <a:gd name="connsiteX248" fmla="*/ 5193482 w 6857999"/>
                <a:gd name="connsiteY248" fmla="*/ 1943495 h 2294687"/>
                <a:gd name="connsiteX249" fmla="*/ 5158321 w 6857999"/>
                <a:gd name="connsiteY249" fmla="*/ 1806245 h 2294687"/>
                <a:gd name="connsiteX250" fmla="*/ 5115482 w 6857999"/>
                <a:gd name="connsiteY250" fmla="*/ 1650237 h 2294687"/>
                <a:gd name="connsiteX251" fmla="*/ 5105029 w 6857999"/>
                <a:gd name="connsiteY251" fmla="*/ 1628857 h 2294687"/>
                <a:gd name="connsiteX252" fmla="*/ 4667583 w 6857999"/>
                <a:gd name="connsiteY252" fmla="*/ 1377519 h 2294687"/>
                <a:gd name="connsiteX253" fmla="*/ 4454914 w 6857999"/>
                <a:gd name="connsiteY253" fmla="*/ 1415109 h 2294687"/>
                <a:gd name="connsiteX254" fmla="*/ 4124841 w 6857999"/>
                <a:gd name="connsiteY254" fmla="*/ 1432081 h 2294687"/>
                <a:gd name="connsiteX255" fmla="*/ 3922985 w 6857999"/>
                <a:gd name="connsiteY255" fmla="*/ 1249383 h 2294687"/>
                <a:gd name="connsiteX256" fmla="*/ 3791454 w 6857999"/>
                <a:gd name="connsiteY256" fmla="*/ 1107785 h 2294687"/>
                <a:gd name="connsiteX257" fmla="*/ 3591984 w 6857999"/>
                <a:gd name="connsiteY257" fmla="*/ 1034933 h 2294687"/>
                <a:gd name="connsiteX258" fmla="*/ 3242579 w 6857999"/>
                <a:gd name="connsiteY258" fmla="*/ 1105245 h 2294687"/>
                <a:gd name="connsiteX259" fmla="*/ 2767366 w 6857999"/>
                <a:gd name="connsiteY259" fmla="*/ 1159505 h 2294687"/>
                <a:gd name="connsiteX260" fmla="*/ 1939445 w 6857999"/>
                <a:gd name="connsiteY260" fmla="*/ 1344711 h 2294687"/>
                <a:gd name="connsiteX261" fmla="*/ 1769404 w 6857999"/>
                <a:gd name="connsiteY261" fmla="*/ 1661547 h 2294687"/>
                <a:gd name="connsiteX262" fmla="*/ 1668090 w 6857999"/>
                <a:gd name="connsiteY262" fmla="*/ 1867813 h 2294687"/>
                <a:gd name="connsiteX263" fmla="*/ 1359722 w 6857999"/>
                <a:gd name="connsiteY263" fmla="*/ 2284730 h 2294687"/>
                <a:gd name="connsiteX264" fmla="*/ 1349815 w 6857999"/>
                <a:gd name="connsiteY264" fmla="*/ 2294687 h 2294687"/>
                <a:gd name="connsiteX265" fmla="*/ 1287377 w 6857999"/>
                <a:gd name="connsiteY265" fmla="*/ 2294687 h 2294687"/>
                <a:gd name="connsiteX266" fmla="*/ 1327657 w 6857999"/>
                <a:gd name="connsiteY266" fmla="*/ 2254291 h 2294687"/>
                <a:gd name="connsiteX267" fmla="*/ 1630898 w 6857999"/>
                <a:gd name="connsiteY267" fmla="*/ 1845127 h 2294687"/>
                <a:gd name="connsiteX268" fmla="*/ 1730632 w 6857999"/>
                <a:gd name="connsiteY268" fmla="*/ 1641547 h 2294687"/>
                <a:gd name="connsiteX269" fmla="*/ 1902300 w 6857999"/>
                <a:gd name="connsiteY269" fmla="*/ 1317159 h 2294687"/>
                <a:gd name="connsiteX270" fmla="*/ 2782811 w 6857999"/>
                <a:gd name="connsiteY270" fmla="*/ 1113951 h 2294687"/>
                <a:gd name="connsiteX271" fmla="*/ 3229478 w 6857999"/>
                <a:gd name="connsiteY271" fmla="*/ 1059653 h 2294687"/>
                <a:gd name="connsiteX272" fmla="*/ 3599606 w 6857999"/>
                <a:gd name="connsiteY272" fmla="*/ 987305 h 2294687"/>
                <a:gd name="connsiteX273" fmla="*/ 3820640 w 6857999"/>
                <a:gd name="connsiteY273" fmla="*/ 1068553 h 2294687"/>
                <a:gd name="connsiteX274" fmla="*/ 3961932 w 6857999"/>
                <a:gd name="connsiteY274" fmla="*/ 1219285 h 2294687"/>
                <a:gd name="connsiteX275" fmla="*/ 4144372 w 6857999"/>
                <a:gd name="connsiteY275" fmla="*/ 1386959 h 2294687"/>
                <a:gd name="connsiteX276" fmla="*/ 4442447 w 6857999"/>
                <a:gd name="connsiteY276" fmla="*/ 1367821 h 2294687"/>
                <a:gd name="connsiteX277" fmla="*/ 4665407 w 6857999"/>
                <a:gd name="connsiteY277" fmla="*/ 1329523 h 2294687"/>
                <a:gd name="connsiteX278" fmla="*/ 5154892 w 6857999"/>
                <a:gd name="connsiteY278" fmla="*/ 1630973 h 2294687"/>
                <a:gd name="connsiteX279" fmla="*/ 5200371 w 6857999"/>
                <a:gd name="connsiteY279" fmla="*/ 1795333 h 2294687"/>
                <a:gd name="connsiteX280" fmla="*/ 5233829 w 6857999"/>
                <a:gd name="connsiteY280" fmla="*/ 1927141 h 2294687"/>
                <a:gd name="connsiteX281" fmla="*/ 5473066 w 6857999"/>
                <a:gd name="connsiteY281" fmla="*/ 2237752 h 2294687"/>
                <a:gd name="connsiteX282" fmla="*/ 5836802 w 6857999"/>
                <a:gd name="connsiteY282" fmla="*/ 2294687 h 2294687"/>
                <a:gd name="connsiteX283" fmla="*/ 5720021 w 6857999"/>
                <a:gd name="connsiteY283" fmla="*/ 2294687 h 2294687"/>
                <a:gd name="connsiteX284" fmla="*/ 5660980 w 6857999"/>
                <a:gd name="connsiteY284" fmla="*/ 2267941 h 2294687"/>
                <a:gd name="connsiteX285" fmla="*/ 5276965 w 6857999"/>
                <a:gd name="connsiteY285" fmla="*/ 1848307 h 2294687"/>
                <a:gd name="connsiteX286" fmla="*/ 5240584 w 6857999"/>
                <a:gd name="connsiteY286" fmla="*/ 1704529 h 2294687"/>
                <a:gd name="connsiteX287" fmla="*/ 5195458 w 6857999"/>
                <a:gd name="connsiteY287" fmla="*/ 1540919 h 2294687"/>
                <a:gd name="connsiteX288" fmla="*/ 5184080 w 6857999"/>
                <a:gd name="connsiteY288" fmla="*/ 1517627 h 2294687"/>
                <a:gd name="connsiteX289" fmla="*/ 4726217 w 6857999"/>
                <a:gd name="connsiteY289" fmla="*/ 1254165 h 2294687"/>
                <a:gd name="connsiteX290" fmla="*/ 4503790 w 6857999"/>
                <a:gd name="connsiteY290" fmla="*/ 1293583 h 2294687"/>
                <a:gd name="connsiteX291" fmla="*/ 4162091 w 6857999"/>
                <a:gd name="connsiteY291" fmla="*/ 1311457 h 2294687"/>
                <a:gd name="connsiteX292" fmla="*/ 3951370 w 6857999"/>
                <a:gd name="connsiteY292" fmla="*/ 1120551 h 2294687"/>
                <a:gd name="connsiteX293" fmla="*/ 3813352 w 6857999"/>
                <a:gd name="connsiteY293" fmla="*/ 971575 h 2294687"/>
                <a:gd name="connsiteX294" fmla="*/ 3603803 w 6857999"/>
                <a:gd name="connsiteY294" fmla="*/ 894931 h 2294687"/>
                <a:gd name="connsiteX295" fmla="*/ 3237887 w 6857999"/>
                <a:gd name="connsiteY295" fmla="*/ 968051 h 2294687"/>
                <a:gd name="connsiteX296" fmla="*/ 2741485 w 6857999"/>
                <a:gd name="connsiteY296" fmla="*/ 1024467 h 2294687"/>
                <a:gd name="connsiteX297" fmla="*/ 1873934 w 6857999"/>
                <a:gd name="connsiteY297" fmla="*/ 1217559 h 2294687"/>
                <a:gd name="connsiteX298" fmla="*/ 1697308 w 6857999"/>
                <a:gd name="connsiteY298" fmla="*/ 1548651 h 2294687"/>
                <a:gd name="connsiteX299" fmla="*/ 1591834 w 6857999"/>
                <a:gd name="connsiteY299" fmla="*/ 1764199 h 2294687"/>
                <a:gd name="connsiteX300" fmla="*/ 1269432 w 6857999"/>
                <a:gd name="connsiteY300" fmla="*/ 2199709 h 2294687"/>
                <a:gd name="connsiteX301" fmla="*/ 1174773 w 6857999"/>
                <a:gd name="connsiteY301" fmla="*/ 2294687 h 2294687"/>
                <a:gd name="connsiteX302" fmla="*/ 1107552 w 6857999"/>
                <a:gd name="connsiteY302" fmla="*/ 2294687 h 2294687"/>
                <a:gd name="connsiteX303" fmla="*/ 1232974 w 6857999"/>
                <a:gd name="connsiteY303" fmla="*/ 2168962 h 2294687"/>
                <a:gd name="connsiteX304" fmla="*/ 1550776 w 6857999"/>
                <a:gd name="connsiteY304" fmla="*/ 1740483 h 2294687"/>
                <a:gd name="connsiteX305" fmla="*/ 1655247 w 6857999"/>
                <a:gd name="connsiteY305" fmla="*/ 1527843 h 2294687"/>
                <a:gd name="connsiteX306" fmla="*/ 1835406 w 6857999"/>
                <a:gd name="connsiteY306" fmla="*/ 1190167 h 2294687"/>
                <a:gd name="connsiteX307" fmla="*/ 2755953 w 6857999"/>
                <a:gd name="connsiteY307" fmla="*/ 980859 h 2294687"/>
                <a:gd name="connsiteX308" fmla="*/ 3224023 w 6857999"/>
                <a:gd name="connsiteY308" fmla="*/ 924825 h 2294687"/>
                <a:gd name="connsiteX309" fmla="*/ 3610459 w 6857999"/>
                <a:gd name="connsiteY309" fmla="*/ 849843 h 2294687"/>
                <a:gd name="connsiteX310" fmla="*/ 3840911 w 6857999"/>
                <a:gd name="connsiteY310" fmla="*/ 934997 h 2294687"/>
                <a:gd name="connsiteX311" fmla="*/ 3988732 w 6857999"/>
                <a:gd name="connsiteY311" fmla="*/ 1093143 h 2294687"/>
                <a:gd name="connsiteX312" fmla="*/ 4179620 w 6857999"/>
                <a:gd name="connsiteY312" fmla="*/ 1269191 h 2294687"/>
                <a:gd name="connsiteX313" fmla="*/ 4492066 w 6857999"/>
                <a:gd name="connsiteY313" fmla="*/ 1249781 h 2294687"/>
                <a:gd name="connsiteX314" fmla="*/ 4727489 w 6857999"/>
                <a:gd name="connsiteY314" fmla="*/ 1208303 h 2294687"/>
                <a:gd name="connsiteX315" fmla="*/ 5238154 w 6857999"/>
                <a:gd name="connsiteY315" fmla="*/ 1524409 h 2294687"/>
                <a:gd name="connsiteX316" fmla="*/ 5284362 w 6857999"/>
                <a:gd name="connsiteY316" fmla="*/ 1694213 h 2294687"/>
                <a:gd name="connsiteX317" fmla="*/ 5319462 w 6857999"/>
                <a:gd name="connsiteY317" fmla="*/ 1832377 h 2294687"/>
                <a:gd name="connsiteX318" fmla="*/ 5820135 w 6857999"/>
                <a:gd name="connsiteY318" fmla="*/ 2288840 h 2294687"/>
                <a:gd name="connsiteX319" fmla="*/ 6174905 w 6857999"/>
                <a:gd name="connsiteY319" fmla="*/ 2294687 h 2294687"/>
                <a:gd name="connsiteX320" fmla="*/ 6030620 w 6857999"/>
                <a:gd name="connsiteY320" fmla="*/ 2294687 h 2294687"/>
                <a:gd name="connsiteX321" fmla="*/ 5900545 w 6857999"/>
                <a:gd name="connsiteY321" fmla="*/ 2248885 h 2294687"/>
                <a:gd name="connsiteX322" fmla="*/ 5358288 w 6857999"/>
                <a:gd name="connsiteY322" fmla="*/ 1747023 h 2294687"/>
                <a:gd name="connsiteX323" fmla="*/ 5320604 w 6857999"/>
                <a:gd name="connsiteY323" fmla="*/ 1596643 h 2294687"/>
                <a:gd name="connsiteX324" fmla="*/ 5274768 w 6857999"/>
                <a:gd name="connsiteY324" fmla="*/ 1426637 h 2294687"/>
                <a:gd name="connsiteX325" fmla="*/ 5262648 w 6857999"/>
                <a:gd name="connsiteY325" fmla="*/ 1401805 h 2294687"/>
                <a:gd name="connsiteX326" fmla="*/ 4784154 w 6857999"/>
                <a:gd name="connsiteY326" fmla="*/ 1125803 h 2294687"/>
                <a:gd name="connsiteX327" fmla="*/ 4551419 w 6857999"/>
                <a:gd name="connsiteY327" fmla="*/ 1166879 h 2294687"/>
                <a:gd name="connsiteX328" fmla="*/ 4195145 w 6857999"/>
                <a:gd name="connsiteY328" fmla="*/ 1185607 h 2294687"/>
                <a:gd name="connsiteX329" fmla="*/ 3975806 w 6857999"/>
                <a:gd name="connsiteY329" fmla="*/ 985947 h 2294687"/>
                <a:gd name="connsiteX330" fmla="*/ 3831848 w 6857999"/>
                <a:gd name="connsiteY330" fmla="*/ 829767 h 2294687"/>
                <a:gd name="connsiteX331" fmla="*/ 3612157 w 6857999"/>
                <a:gd name="connsiteY331" fmla="*/ 749559 h 2294687"/>
                <a:gd name="connsiteX332" fmla="*/ 3230383 w 6857999"/>
                <a:gd name="connsiteY332" fmla="*/ 825473 h 2294687"/>
                <a:gd name="connsiteX333" fmla="*/ 2713572 w 6857999"/>
                <a:gd name="connsiteY333" fmla="*/ 885619 h 2294687"/>
                <a:gd name="connsiteX334" fmla="*/ 1807478 w 6857999"/>
                <a:gd name="connsiteY334" fmla="*/ 1087889 h 2294687"/>
                <a:gd name="connsiteX335" fmla="*/ 1623723 w 6857999"/>
                <a:gd name="connsiteY335" fmla="*/ 1433063 h 2294687"/>
                <a:gd name="connsiteX336" fmla="*/ 1513324 w 6857999"/>
                <a:gd name="connsiteY336" fmla="*/ 1658241 h 2294687"/>
                <a:gd name="connsiteX337" fmla="*/ 1043073 w 6857999"/>
                <a:gd name="connsiteY337" fmla="*/ 2246913 h 2294687"/>
                <a:gd name="connsiteX338" fmla="*/ 988240 w 6857999"/>
                <a:gd name="connsiteY338" fmla="*/ 2294687 h 2294687"/>
                <a:gd name="connsiteX339" fmla="*/ 917146 w 6857999"/>
                <a:gd name="connsiteY339" fmla="*/ 2294687 h 2294687"/>
                <a:gd name="connsiteX340" fmla="*/ 1006789 w 6857999"/>
                <a:gd name="connsiteY340" fmla="*/ 2216677 h 2294687"/>
                <a:gd name="connsiteX341" fmla="*/ 1469902 w 6857999"/>
                <a:gd name="connsiteY341" fmla="*/ 1637651 h 2294687"/>
                <a:gd name="connsiteX342" fmla="*/ 1578726 w 6857999"/>
                <a:gd name="connsiteY342" fmla="*/ 1415149 h 2294687"/>
                <a:gd name="connsiteX343" fmla="*/ 1766431 w 6857999"/>
                <a:gd name="connsiteY343" fmla="*/ 1063229 h 2294687"/>
                <a:gd name="connsiteX344" fmla="*/ 2725690 w 6857999"/>
                <a:gd name="connsiteY344" fmla="*/ 844119 h 2294687"/>
                <a:gd name="connsiteX345" fmla="*/ 3214912 w 6857999"/>
                <a:gd name="connsiteY345" fmla="*/ 785889 h 2294687"/>
                <a:gd name="connsiteX346" fmla="*/ 3617921 w 6857999"/>
                <a:gd name="connsiteY346" fmla="*/ 708259 h 2294687"/>
                <a:gd name="connsiteX347" fmla="*/ 3858010 w 6857999"/>
                <a:gd name="connsiteY347" fmla="*/ 797249 h 2294687"/>
                <a:gd name="connsiteX348" fmla="*/ 4012188 w 6857999"/>
                <a:gd name="connsiteY348" fmla="*/ 962435 h 2294687"/>
                <a:gd name="connsiteX349" fmla="*/ 4211689 w 6857999"/>
                <a:gd name="connsiteY349" fmla="*/ 1147239 h 2294687"/>
                <a:gd name="connsiteX350" fmla="*/ 4539837 w 6857999"/>
                <a:gd name="connsiteY350" fmla="*/ 1126361 h 2294687"/>
                <a:gd name="connsiteX351" fmla="*/ 4787334 w 6857999"/>
                <a:gd name="connsiteY351" fmla="*/ 1082853 h 2294687"/>
                <a:gd name="connsiteX352" fmla="*/ 5319571 w 6857999"/>
                <a:gd name="connsiteY352" fmla="*/ 1412461 h 2294687"/>
                <a:gd name="connsiteX353" fmla="*/ 5368750 w 6857999"/>
                <a:gd name="connsiteY353" fmla="*/ 1592321 h 2294687"/>
                <a:gd name="connsiteX354" fmla="*/ 5404971 w 6857999"/>
                <a:gd name="connsiteY354" fmla="*/ 1736717 h 2294687"/>
                <a:gd name="connsiteX355" fmla="*/ 6074063 w 6857999"/>
                <a:gd name="connsiteY355" fmla="*/ 2266682 h 2294687"/>
                <a:gd name="connsiteX356" fmla="*/ 6543722 w 6857999"/>
                <a:gd name="connsiteY356" fmla="*/ 2294687 h 2294687"/>
                <a:gd name="connsiteX357" fmla="*/ 6370914 w 6857999"/>
                <a:gd name="connsiteY357" fmla="*/ 2294687 h 2294687"/>
                <a:gd name="connsiteX358" fmla="*/ 6334484 w 6857999"/>
                <a:gd name="connsiteY358" fmla="*/ 2285036 h 2294687"/>
                <a:gd name="connsiteX359" fmla="*/ 5447508 w 6857999"/>
                <a:gd name="connsiteY359" fmla="*/ 1657211 h 2294687"/>
                <a:gd name="connsiteX360" fmla="*/ 5407966 w 6857999"/>
                <a:gd name="connsiteY360" fmla="*/ 1500059 h 2294687"/>
                <a:gd name="connsiteX361" fmla="*/ 5359731 w 6857999"/>
                <a:gd name="connsiteY361" fmla="*/ 1321159 h 2294687"/>
                <a:gd name="connsiteX362" fmla="*/ 5346825 w 6857999"/>
                <a:gd name="connsiteY362" fmla="*/ 1294745 h 2294687"/>
                <a:gd name="connsiteX363" fmla="*/ 4843857 w 6857999"/>
                <a:gd name="connsiteY363" fmla="*/ 1005233 h 2294687"/>
                <a:gd name="connsiteX364" fmla="*/ 4601400 w 6857999"/>
                <a:gd name="connsiteY364" fmla="*/ 1048181 h 2294687"/>
                <a:gd name="connsiteX365" fmla="*/ 4230792 w 6857999"/>
                <a:gd name="connsiteY365" fmla="*/ 1067219 h 2294687"/>
                <a:gd name="connsiteX366" fmla="*/ 4002796 w 6857999"/>
                <a:gd name="connsiteY366" fmla="*/ 858763 h 2294687"/>
                <a:gd name="connsiteX367" fmla="*/ 3852105 w 6857999"/>
                <a:gd name="connsiteY367" fmla="*/ 695751 h 2294687"/>
                <a:gd name="connsiteX368" fmla="*/ 3623692 w 6857999"/>
                <a:gd name="connsiteY368" fmla="*/ 611259 h 2294687"/>
                <a:gd name="connsiteX369" fmla="*/ 3224883 w 6857999"/>
                <a:gd name="connsiteY369" fmla="*/ 690143 h 2294687"/>
                <a:gd name="connsiteX370" fmla="*/ 2685960 w 6857999"/>
                <a:gd name="connsiteY370" fmla="*/ 750531 h 2294687"/>
                <a:gd name="connsiteX371" fmla="*/ 1739410 w 6857999"/>
                <a:gd name="connsiteY371" fmla="*/ 959067 h 2294687"/>
                <a:gd name="connsiteX372" fmla="*/ 1547732 w 6857999"/>
                <a:gd name="connsiteY372" fmla="*/ 1318695 h 2294687"/>
                <a:gd name="connsiteX373" fmla="*/ 1433130 w 6857999"/>
                <a:gd name="connsiteY373" fmla="*/ 1553119 h 2294687"/>
                <a:gd name="connsiteX374" fmla="*/ 943023 w 6857999"/>
                <a:gd name="connsiteY374" fmla="*/ 2166434 h 2294687"/>
                <a:gd name="connsiteX375" fmla="*/ 795582 w 6857999"/>
                <a:gd name="connsiteY375" fmla="*/ 2294687 h 2294687"/>
                <a:gd name="connsiteX376" fmla="*/ 731364 w 6857999"/>
                <a:gd name="connsiteY376" fmla="*/ 2294687 h 2294687"/>
                <a:gd name="connsiteX377" fmla="*/ 907931 w 6857999"/>
                <a:gd name="connsiteY377" fmla="*/ 2141204 h 2294687"/>
                <a:gd name="connsiteX378" fmla="*/ 1392395 w 6857999"/>
                <a:gd name="connsiteY378" fmla="*/ 1536947 h 2294687"/>
                <a:gd name="connsiteX379" fmla="*/ 1505803 w 6857999"/>
                <a:gd name="connsiteY379" fmla="*/ 1305069 h 2294687"/>
                <a:gd name="connsiteX380" fmla="*/ 1701430 w 6857999"/>
                <a:gd name="connsiteY380" fmla="*/ 938695 h 2294687"/>
                <a:gd name="connsiteX381" fmla="*/ 2701898 w 6857999"/>
                <a:gd name="connsiteY381" fmla="*/ 710959 h 2294687"/>
                <a:gd name="connsiteX382" fmla="*/ 3212490 w 6857999"/>
                <a:gd name="connsiteY382" fmla="*/ 650947 h 2294687"/>
                <a:gd name="connsiteX383" fmla="*/ 3630814 w 6857999"/>
                <a:gd name="connsiteY383" fmla="*/ 568379 h 2294687"/>
                <a:gd name="connsiteX384" fmla="*/ 3880666 w 6857999"/>
                <a:gd name="connsiteY384" fmla="*/ 661163 h 2294687"/>
                <a:gd name="connsiteX385" fmla="*/ 4040741 w 6857999"/>
                <a:gd name="connsiteY385" fmla="*/ 833517 h 2294687"/>
                <a:gd name="connsiteX386" fmla="*/ 4249281 w 6857999"/>
                <a:gd name="connsiteY386" fmla="*/ 1026907 h 2294687"/>
                <a:gd name="connsiteX387" fmla="*/ 4589476 w 6857999"/>
                <a:gd name="connsiteY387" fmla="*/ 1004957 h 2294687"/>
                <a:gd name="connsiteX388" fmla="*/ 4845144 w 6857999"/>
                <a:gd name="connsiteY388" fmla="*/ 960367 h 2294687"/>
                <a:gd name="connsiteX389" fmla="*/ 5399511 w 6857999"/>
                <a:gd name="connsiteY389" fmla="*/ 1303639 h 2294687"/>
                <a:gd name="connsiteX390" fmla="*/ 5451330 w 6857999"/>
                <a:gd name="connsiteY390" fmla="*/ 1491851 h 2294687"/>
                <a:gd name="connsiteX391" fmla="*/ 5489030 w 6857999"/>
                <a:gd name="connsiteY391" fmla="*/ 1643229 h 2294687"/>
                <a:gd name="connsiteX392" fmla="*/ 6510360 w 6857999"/>
                <a:gd name="connsiteY392" fmla="*/ 2285428 h 2294687"/>
                <a:gd name="connsiteX393" fmla="*/ 6857999 w 6857999"/>
                <a:gd name="connsiteY393" fmla="*/ 2278116 h 2294687"/>
                <a:gd name="connsiteX394" fmla="*/ 6857999 w 6857999"/>
                <a:gd name="connsiteY394" fmla="*/ 2294687 h 2294687"/>
                <a:gd name="connsiteX395" fmla="*/ 6744320 w 6857999"/>
                <a:gd name="connsiteY395" fmla="*/ 2294687 h 2294687"/>
                <a:gd name="connsiteX396" fmla="*/ 6624380 w 6857999"/>
                <a:gd name="connsiteY396" fmla="*/ 2261469 h 2294687"/>
                <a:gd name="connsiteX397" fmla="*/ 5529178 w 6857999"/>
                <a:gd name="connsiteY397" fmla="*/ 1562051 h 2294687"/>
                <a:gd name="connsiteX398" fmla="*/ 5488100 w 6857999"/>
                <a:gd name="connsiteY398" fmla="*/ 1398831 h 2294687"/>
                <a:gd name="connsiteX399" fmla="*/ 5437816 w 6857999"/>
                <a:gd name="connsiteY399" fmla="*/ 1211789 h 2294687"/>
                <a:gd name="connsiteX400" fmla="*/ 5424163 w 6857999"/>
                <a:gd name="connsiteY400" fmla="*/ 1183837 h 2294687"/>
                <a:gd name="connsiteX401" fmla="*/ 4904076 w 6857999"/>
                <a:gd name="connsiteY401" fmla="*/ 883003 h 2294687"/>
                <a:gd name="connsiteX402" fmla="*/ 4654056 w 6857999"/>
                <a:gd name="connsiteY402" fmla="*/ 926291 h 2294687"/>
                <a:gd name="connsiteX403" fmla="*/ 4269249 w 6857999"/>
                <a:gd name="connsiteY403" fmla="*/ 945981 h 2294687"/>
                <a:gd name="connsiteX404" fmla="*/ 4032257 w 6857999"/>
                <a:gd name="connsiteY404" fmla="*/ 728979 h 2294687"/>
                <a:gd name="connsiteX405" fmla="*/ 3875631 w 6857999"/>
                <a:gd name="connsiteY405" fmla="*/ 558757 h 2294687"/>
                <a:gd name="connsiteX406" fmla="*/ 3636916 w 6857999"/>
                <a:gd name="connsiteY406" fmla="*/ 470785 h 2294687"/>
                <a:gd name="connsiteX407" fmla="*/ 3222207 w 6857999"/>
                <a:gd name="connsiteY407" fmla="*/ 552957 h 2294687"/>
                <a:gd name="connsiteX408" fmla="*/ 2661880 w 6857999"/>
                <a:gd name="connsiteY408" fmla="*/ 615083 h 2294687"/>
                <a:gd name="connsiteX409" fmla="*/ 1676670 w 6857999"/>
                <a:gd name="connsiteY409" fmla="*/ 831509 h 2294687"/>
                <a:gd name="connsiteX410" fmla="*/ 1477443 w 6857999"/>
                <a:gd name="connsiteY410" fmla="*/ 1205385 h 2294687"/>
                <a:gd name="connsiteX411" fmla="*/ 1357896 w 6857999"/>
                <a:gd name="connsiteY411" fmla="*/ 1449459 h 2294687"/>
                <a:gd name="connsiteX412" fmla="*/ 847866 w 6857999"/>
                <a:gd name="connsiteY412" fmla="*/ 2087283 h 2294687"/>
                <a:gd name="connsiteX413" fmla="*/ 609359 w 6857999"/>
                <a:gd name="connsiteY413" fmla="*/ 2294687 h 2294687"/>
                <a:gd name="connsiteX414" fmla="*/ 538205 w 6857999"/>
                <a:gd name="connsiteY414" fmla="*/ 2294687 h 2294687"/>
                <a:gd name="connsiteX415" fmla="*/ 813352 w 6857999"/>
                <a:gd name="connsiteY415" fmla="*/ 2055677 h 2294687"/>
                <a:gd name="connsiteX416" fmla="*/ 1316619 w 6857999"/>
                <a:gd name="connsiteY416" fmla="*/ 1427273 h 2294687"/>
                <a:gd name="connsiteX417" fmla="*/ 1434603 w 6857999"/>
                <a:gd name="connsiteY417" fmla="*/ 1185945 h 2294687"/>
                <a:gd name="connsiteX418" fmla="*/ 1635825 w 6857999"/>
                <a:gd name="connsiteY418" fmla="*/ 806265 h 2294687"/>
                <a:gd name="connsiteX419" fmla="*/ 2673629 w 6857999"/>
                <a:gd name="connsiteY419" fmla="*/ 571835 h 2294687"/>
                <a:gd name="connsiteX420" fmla="*/ 3205406 w 6857999"/>
                <a:gd name="connsiteY420" fmla="*/ 509675 h 2294687"/>
                <a:gd name="connsiteX421" fmla="*/ 3554688 w 6857999"/>
                <a:gd name="connsiteY421" fmla="*/ 425687 h 2294687"/>
                <a:gd name="connsiteX422" fmla="*/ 3901053 w 6857999"/>
                <a:gd name="connsiteY422" fmla="*/ 522749 h 2294687"/>
                <a:gd name="connsiteX423" fmla="*/ 4067287 w 6857999"/>
                <a:gd name="connsiteY423" fmla="*/ 702723 h 2294687"/>
                <a:gd name="connsiteX424" fmla="*/ 4284267 w 6857999"/>
                <a:gd name="connsiteY424" fmla="*/ 904493 h 2294687"/>
                <a:gd name="connsiteX425" fmla="*/ 4639782 w 6857999"/>
                <a:gd name="connsiteY425" fmla="*/ 883227 h 2294687"/>
                <a:gd name="connsiteX426" fmla="*/ 4906929 w 6857999"/>
                <a:gd name="connsiteY426" fmla="*/ 836399 h 2294687"/>
                <a:gd name="connsiteX427" fmla="*/ 5482250 w 6857999"/>
                <a:gd name="connsiteY427" fmla="*/ 1195867 h 2294687"/>
                <a:gd name="connsiteX428" fmla="*/ 5534955 w 6857999"/>
                <a:gd name="connsiteY428" fmla="*/ 1390849 h 2294687"/>
                <a:gd name="connsiteX429" fmla="*/ 5574334 w 6857999"/>
                <a:gd name="connsiteY429" fmla="*/ 1548623 h 2294687"/>
                <a:gd name="connsiteX430" fmla="*/ 6637671 w 6857999"/>
                <a:gd name="connsiteY430" fmla="*/ 2218419 h 2294687"/>
                <a:gd name="connsiteX431" fmla="*/ 6815752 w 6857999"/>
                <a:gd name="connsiteY431" fmla="*/ 2265580 h 2294687"/>
                <a:gd name="connsiteX432" fmla="*/ 6857999 w 6857999"/>
                <a:gd name="connsiteY432" fmla="*/ 2173522 h 2294687"/>
                <a:gd name="connsiteX433" fmla="*/ 6857999 w 6857999"/>
                <a:gd name="connsiteY433" fmla="*/ 2222346 h 2294687"/>
                <a:gd name="connsiteX434" fmla="*/ 6753249 w 6857999"/>
                <a:gd name="connsiteY434" fmla="*/ 2194649 h 2294687"/>
                <a:gd name="connsiteX435" fmla="*/ 5615651 w 6857999"/>
                <a:gd name="connsiteY435" fmla="*/ 1468811 h 2294687"/>
                <a:gd name="connsiteX436" fmla="*/ 5572941 w 6857999"/>
                <a:gd name="connsiteY436" fmla="*/ 1297281 h 2294687"/>
                <a:gd name="connsiteX437" fmla="*/ 5520792 w 6857999"/>
                <a:gd name="connsiteY437" fmla="*/ 1102465 h 2294687"/>
                <a:gd name="connsiteX438" fmla="*/ 5506213 w 6857999"/>
                <a:gd name="connsiteY438" fmla="*/ 1072603 h 2294687"/>
                <a:gd name="connsiteX439" fmla="*/ 4966424 w 6857999"/>
                <a:gd name="connsiteY439" fmla="*/ 759193 h 2294687"/>
                <a:gd name="connsiteX440" fmla="*/ 4705496 w 6857999"/>
                <a:gd name="connsiteY440" fmla="*/ 805881 h 2294687"/>
                <a:gd name="connsiteX441" fmla="*/ 4305980 w 6857999"/>
                <a:gd name="connsiteY441" fmla="*/ 826089 h 2294687"/>
                <a:gd name="connsiteX442" fmla="*/ 4060505 w 6857999"/>
                <a:gd name="connsiteY442" fmla="*/ 600665 h 2294687"/>
                <a:gd name="connsiteX443" fmla="*/ 3897978 w 6857999"/>
                <a:gd name="connsiteY443" fmla="*/ 423277 h 2294687"/>
                <a:gd name="connsiteX444" fmla="*/ 3649626 w 6857999"/>
                <a:gd name="connsiteY444" fmla="*/ 330747 h 2294687"/>
                <a:gd name="connsiteX445" fmla="*/ 3217575 w 6857999"/>
                <a:gd name="connsiteY445" fmla="*/ 415707 h 2294687"/>
                <a:gd name="connsiteX446" fmla="*/ 2635918 w 6857999"/>
                <a:gd name="connsiteY446" fmla="*/ 479651 h 2294687"/>
                <a:gd name="connsiteX447" fmla="*/ 1611040 w 6857999"/>
                <a:gd name="connsiteY447" fmla="*/ 703925 h 2294687"/>
                <a:gd name="connsiteX448" fmla="*/ 1404835 w 6857999"/>
                <a:gd name="connsiteY448" fmla="*/ 1093211 h 2294687"/>
                <a:gd name="connsiteX449" fmla="*/ 1280538 w 6857999"/>
                <a:gd name="connsiteY449" fmla="*/ 1346359 h 2294687"/>
                <a:gd name="connsiteX450" fmla="*/ 426031 w 6857999"/>
                <a:gd name="connsiteY450" fmla="*/ 2289193 h 2294687"/>
                <a:gd name="connsiteX451" fmla="*/ 419025 w 6857999"/>
                <a:gd name="connsiteY451" fmla="*/ 2294687 h 2294687"/>
                <a:gd name="connsiteX452" fmla="*/ 345084 w 6857999"/>
                <a:gd name="connsiteY452" fmla="*/ 2294687 h 2294687"/>
                <a:gd name="connsiteX453" fmla="*/ 395652 w 6857999"/>
                <a:gd name="connsiteY453" fmla="*/ 2255063 h 2294687"/>
                <a:gd name="connsiteX454" fmla="*/ 1240236 w 6857999"/>
                <a:gd name="connsiteY454" fmla="*/ 1323237 h 2294687"/>
                <a:gd name="connsiteX455" fmla="*/ 1362202 w 6857999"/>
                <a:gd name="connsiteY455" fmla="*/ 1071241 h 2294687"/>
                <a:gd name="connsiteX456" fmla="*/ 1573123 w 6857999"/>
                <a:gd name="connsiteY456" fmla="*/ 675793 h 2294687"/>
                <a:gd name="connsiteX457" fmla="*/ 2650395 w 6857999"/>
                <a:gd name="connsiteY457" fmla="*/ 434095 h 2294687"/>
                <a:gd name="connsiteX458" fmla="*/ 3203542 w 6857999"/>
                <a:gd name="connsiteY458" fmla="*/ 370157 h 2294687"/>
                <a:gd name="connsiteX459" fmla="*/ 3563416 w 6857999"/>
                <a:gd name="connsiteY459" fmla="*/ 283593 h 2294687"/>
                <a:gd name="connsiteX460" fmla="*/ 3921911 w 6857999"/>
                <a:gd name="connsiteY460" fmla="*/ 384193 h 2294687"/>
                <a:gd name="connsiteX461" fmla="*/ 4094244 w 6857999"/>
                <a:gd name="connsiteY461" fmla="*/ 570751 h 2294687"/>
                <a:gd name="connsiteX462" fmla="*/ 4319842 w 6857999"/>
                <a:gd name="connsiteY462" fmla="*/ 781277 h 2294687"/>
                <a:gd name="connsiteX463" fmla="*/ 4689729 w 6857999"/>
                <a:gd name="connsiteY463" fmla="*/ 759741 h 2294687"/>
                <a:gd name="connsiteX464" fmla="*/ 4965429 w 6857999"/>
                <a:gd name="connsiteY464" fmla="*/ 711619 h 2294687"/>
                <a:gd name="connsiteX465" fmla="*/ 5563117 w 6857999"/>
                <a:gd name="connsiteY465" fmla="*/ 1084209 h 2294687"/>
                <a:gd name="connsiteX466" fmla="*/ 5617495 w 6857999"/>
                <a:gd name="connsiteY466" fmla="*/ 1287543 h 2294687"/>
                <a:gd name="connsiteX467" fmla="*/ 5658330 w 6857999"/>
                <a:gd name="connsiteY467" fmla="*/ 1451305 h 2294687"/>
                <a:gd name="connsiteX468" fmla="*/ 6763082 w 6857999"/>
                <a:gd name="connsiteY468" fmla="*/ 2148484 h 2294687"/>
                <a:gd name="connsiteX469" fmla="*/ 6857999 w 6857999"/>
                <a:gd name="connsiteY469" fmla="*/ 2071014 h 2294687"/>
                <a:gd name="connsiteX470" fmla="*/ 6857999 w 6857999"/>
                <a:gd name="connsiteY470" fmla="*/ 2120148 h 2294687"/>
                <a:gd name="connsiteX471" fmla="*/ 6691546 w 6857999"/>
                <a:gd name="connsiteY471" fmla="*/ 2076100 h 2294687"/>
                <a:gd name="connsiteX472" fmla="*/ 5698342 w 6857999"/>
                <a:gd name="connsiteY472" fmla="*/ 1369713 h 2294687"/>
                <a:gd name="connsiteX473" fmla="*/ 5654738 w 6857999"/>
                <a:gd name="connsiteY473" fmla="*/ 1193367 h 2294687"/>
                <a:gd name="connsiteX474" fmla="*/ 5600929 w 6857999"/>
                <a:gd name="connsiteY474" fmla="*/ 991199 h 2294687"/>
                <a:gd name="connsiteX475" fmla="*/ 5585570 w 6857999"/>
                <a:gd name="connsiteY475" fmla="*/ 959755 h 2294687"/>
                <a:gd name="connsiteX476" fmla="*/ 5024574 w 6857999"/>
                <a:gd name="connsiteY476" fmla="*/ 634593 h 2294687"/>
                <a:gd name="connsiteX477" fmla="*/ 4753182 w 6857999"/>
                <a:gd name="connsiteY477" fmla="*/ 681609 h 2294687"/>
                <a:gd name="connsiteX478" fmla="*/ 4339467 w 6857999"/>
                <a:gd name="connsiteY478" fmla="*/ 702467 h 2294687"/>
                <a:gd name="connsiteX479" fmla="*/ 4085376 w 6857999"/>
                <a:gd name="connsiteY479" fmla="*/ 468287 h 2294687"/>
                <a:gd name="connsiteX480" fmla="*/ 3917098 w 6857999"/>
                <a:gd name="connsiteY480" fmla="*/ 285071 h 2294687"/>
                <a:gd name="connsiteX481" fmla="*/ 3659317 w 6857999"/>
                <a:gd name="connsiteY481" fmla="*/ 189133 h 2294687"/>
                <a:gd name="connsiteX482" fmla="*/ 3209924 w 6857999"/>
                <a:gd name="connsiteY482" fmla="*/ 278087 h 2294687"/>
                <a:gd name="connsiteX483" fmla="*/ 2607077 w 6857999"/>
                <a:gd name="connsiteY483" fmla="*/ 344189 h 2294687"/>
                <a:gd name="connsiteX484" fmla="*/ 1542692 w 6857999"/>
                <a:gd name="connsiteY484" fmla="*/ 575687 h 2294687"/>
                <a:gd name="connsiteX485" fmla="*/ 1328034 w 6857999"/>
                <a:gd name="connsiteY485" fmla="*/ 978301 h 2294687"/>
                <a:gd name="connsiteX486" fmla="*/ 1199519 w 6857999"/>
                <a:gd name="connsiteY486" fmla="*/ 1241643 h 2294687"/>
                <a:gd name="connsiteX487" fmla="*/ 313242 w 6857999"/>
                <a:gd name="connsiteY487" fmla="*/ 2220151 h 2294687"/>
                <a:gd name="connsiteX488" fmla="*/ 218069 w 6857999"/>
                <a:gd name="connsiteY488" fmla="*/ 2294687 h 2294687"/>
                <a:gd name="connsiteX489" fmla="*/ 143635 w 6857999"/>
                <a:gd name="connsiteY489" fmla="*/ 2294687 h 2294687"/>
                <a:gd name="connsiteX490" fmla="*/ 283392 w 6857999"/>
                <a:gd name="connsiteY490" fmla="*/ 2185289 h 2294687"/>
                <a:gd name="connsiteX491" fmla="*/ 1160404 w 6857999"/>
                <a:gd name="connsiteY491" fmla="*/ 1218939 h 2294687"/>
                <a:gd name="connsiteX492" fmla="*/ 1287503 w 6857999"/>
                <a:gd name="connsiteY492" fmla="*/ 958665 h 2294687"/>
                <a:gd name="connsiteX493" fmla="*/ 1505760 w 6857999"/>
                <a:gd name="connsiteY493" fmla="*/ 548549 h 2294687"/>
                <a:gd name="connsiteX494" fmla="*/ 2622700 w 6857999"/>
                <a:gd name="connsiteY494" fmla="*/ 299007 h 2294687"/>
                <a:gd name="connsiteX495" fmla="*/ 3197037 w 6857999"/>
                <a:gd name="connsiteY495" fmla="*/ 232913 h 2294687"/>
                <a:gd name="connsiteX496" fmla="*/ 3571874 w 6857999"/>
                <a:gd name="connsiteY496" fmla="*/ 143355 h 2294687"/>
                <a:gd name="connsiteX497" fmla="*/ 3944660 w 6857999"/>
                <a:gd name="connsiteY497" fmla="*/ 248487 h 2294687"/>
                <a:gd name="connsiteX498" fmla="*/ 4123130 w 6857999"/>
                <a:gd name="connsiteY498" fmla="*/ 441669 h 2294687"/>
                <a:gd name="connsiteX499" fmla="*/ 4357587 w 6857999"/>
                <a:gd name="connsiteY499" fmla="*/ 660411 h 2294687"/>
                <a:gd name="connsiteX500" fmla="*/ 4741633 w 6857999"/>
                <a:gd name="connsiteY500" fmla="*/ 638183 h 2294687"/>
                <a:gd name="connsiteX501" fmla="*/ 5027442 w 6857999"/>
                <a:gd name="connsiteY501" fmla="*/ 588985 h 2294687"/>
                <a:gd name="connsiteX502" fmla="*/ 5645743 w 6857999"/>
                <a:gd name="connsiteY502" fmla="*/ 973122 h 2294687"/>
                <a:gd name="connsiteX503" fmla="*/ 5700609 w 6857999"/>
                <a:gd name="connsiteY503" fmla="*/ 1184385 h 2294687"/>
                <a:gd name="connsiteX504" fmla="*/ 5742943 w 6857999"/>
                <a:gd name="connsiteY504" fmla="*/ 1356120 h 2294687"/>
                <a:gd name="connsiteX505" fmla="*/ 6708208 w 6857999"/>
                <a:gd name="connsiteY505" fmla="*/ 2031799 h 2294687"/>
                <a:gd name="connsiteX506" fmla="*/ 6857999 w 6857999"/>
                <a:gd name="connsiteY506" fmla="*/ 1970631 h 2294687"/>
                <a:gd name="connsiteX507" fmla="*/ 6857999 w 6857999"/>
                <a:gd name="connsiteY507" fmla="*/ 2018328 h 2294687"/>
                <a:gd name="connsiteX508" fmla="*/ 6809777 w 6857999"/>
                <a:gd name="connsiteY508" fmla="*/ 2005551 h 2294687"/>
                <a:gd name="connsiteX509" fmla="*/ 5782199 w 6857999"/>
                <a:gd name="connsiteY509" fmla="*/ 1274397 h 2294687"/>
                <a:gd name="connsiteX510" fmla="*/ 5736920 w 6857999"/>
                <a:gd name="connsiteY510" fmla="*/ 1091647 h 2294687"/>
                <a:gd name="connsiteX511" fmla="*/ 5682446 w 6857999"/>
                <a:gd name="connsiteY511" fmla="*/ 881176 h 2294687"/>
                <a:gd name="connsiteX512" fmla="*/ 5666306 w 6857999"/>
                <a:gd name="connsiteY512" fmla="*/ 848148 h 2294687"/>
                <a:gd name="connsiteX513" fmla="*/ 5084714 w 6857999"/>
                <a:gd name="connsiteY513" fmla="*/ 510493 h 2294687"/>
                <a:gd name="connsiteX514" fmla="*/ 4802399 w 6857999"/>
                <a:gd name="connsiteY514" fmla="*/ 559911 h 2294687"/>
                <a:gd name="connsiteX515" fmla="*/ 4373936 w 6857999"/>
                <a:gd name="connsiteY515" fmla="*/ 581245 h 2294687"/>
                <a:gd name="connsiteX516" fmla="*/ 4110433 w 6857999"/>
                <a:gd name="connsiteY516" fmla="*/ 338685 h 2294687"/>
                <a:gd name="connsiteX517" fmla="*/ 3935274 w 6857999"/>
                <a:gd name="connsiteY517" fmla="*/ 147297 h 2294687"/>
                <a:gd name="connsiteX518" fmla="*/ 3578791 w 6857999"/>
                <a:gd name="connsiteY518" fmla="*/ 46127 h 2294687"/>
                <a:gd name="connsiteX519" fmla="*/ 3205027 w 6857999"/>
                <a:gd name="connsiteY519" fmla="*/ 136657 h 2294687"/>
                <a:gd name="connsiteX520" fmla="*/ 2580439 w 6857999"/>
                <a:gd name="connsiteY520" fmla="*/ 204741 h 2294687"/>
                <a:gd name="connsiteX521" fmla="*/ 1476977 w 6857999"/>
                <a:gd name="connsiteY521" fmla="*/ 444295 h 2294687"/>
                <a:gd name="connsiteX522" fmla="*/ 1257491 w 6857999"/>
                <a:gd name="connsiteY522" fmla="*/ 862745 h 2294687"/>
                <a:gd name="connsiteX523" fmla="*/ 1124191 w 6857999"/>
                <a:gd name="connsiteY523" fmla="*/ 1135117 h 2294687"/>
                <a:gd name="connsiteX524" fmla="*/ 206504 w 6857999"/>
                <a:gd name="connsiteY524" fmla="*/ 2150059 h 2294687"/>
                <a:gd name="connsiteX525" fmla="*/ 21655 w 6857999"/>
                <a:gd name="connsiteY525" fmla="*/ 2294687 h 2294687"/>
                <a:gd name="connsiteX526" fmla="*/ 0 w 6857999"/>
                <a:gd name="connsiteY526" fmla="*/ 2294687 h 2294687"/>
                <a:gd name="connsiteX527" fmla="*/ 0 w 6857999"/>
                <a:gd name="connsiteY527" fmla="*/ 2249557 h 2294687"/>
                <a:gd name="connsiteX528" fmla="*/ 171416 w 6857999"/>
                <a:gd name="connsiteY528" fmla="*/ 2115807 h 2294687"/>
                <a:gd name="connsiteX529" fmla="*/ 1080193 w 6857999"/>
                <a:gd name="connsiteY529" fmla="*/ 1114301 h 2294687"/>
                <a:gd name="connsiteX530" fmla="*/ 1211904 w 6857999"/>
                <a:gd name="connsiteY530" fmla="*/ 844623 h 2294687"/>
                <a:gd name="connsiteX531" fmla="*/ 1439250 w 6857999"/>
                <a:gd name="connsiteY531" fmla="*/ 419477 h 2294687"/>
                <a:gd name="connsiteX532" fmla="*/ 2596054 w 6857999"/>
                <a:gd name="connsiteY532" fmla="*/ 161511 h 2294687"/>
                <a:gd name="connsiteX533" fmla="*/ 3191344 w 6857999"/>
                <a:gd name="connsiteY533" fmla="*/ 93805 h 2294687"/>
                <a:gd name="connsiteX534" fmla="*/ 3578894 w 6857999"/>
                <a:gd name="connsiteY534" fmla="*/ 1571 h 2294687"/>
                <a:gd name="connsiteX535" fmla="*/ 3964768 w 6857999"/>
                <a:gd name="connsiteY535" fmla="*/ 110727 h 2294687"/>
                <a:gd name="connsiteX536" fmla="*/ 4149566 w 6857999"/>
                <a:gd name="connsiteY536" fmla="*/ 311909 h 2294687"/>
                <a:gd name="connsiteX537" fmla="*/ 4392822 w 6857999"/>
                <a:gd name="connsiteY537" fmla="*/ 539775 h 2294687"/>
                <a:gd name="connsiteX538" fmla="*/ 4791440 w 6857999"/>
                <a:gd name="connsiteY538" fmla="*/ 516699 h 2294687"/>
                <a:gd name="connsiteX539" fmla="*/ 5086969 w 6857999"/>
                <a:gd name="connsiteY539" fmla="*/ 465629 h 2294687"/>
                <a:gd name="connsiteX540" fmla="*/ 5726463 w 6857999"/>
                <a:gd name="connsiteY540" fmla="*/ 865420 h 2294687"/>
                <a:gd name="connsiteX541" fmla="*/ 5784564 w 6857999"/>
                <a:gd name="connsiteY541" fmla="*/ 1083296 h 2294687"/>
                <a:gd name="connsiteX542" fmla="*/ 5827971 w 6857999"/>
                <a:gd name="connsiteY542" fmla="*/ 1260224 h 2294687"/>
                <a:gd name="connsiteX543" fmla="*/ 6828474 w 6857999"/>
                <a:gd name="connsiteY543" fmla="*/ 1962825 h 229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</a:cxnLst>
              <a:rect l="l" t="t" r="r" b="b"/>
              <a:pathLst>
                <a:path w="6857999" h="2294687">
                  <a:moveTo>
                    <a:pt x="3616675" y="2294687"/>
                  </a:moveTo>
                  <a:lnTo>
                    <a:pt x="3306125" y="2294687"/>
                  </a:lnTo>
                  <a:lnTo>
                    <a:pt x="3387332" y="2269502"/>
                  </a:lnTo>
                  <a:cubicBezTo>
                    <a:pt x="3424311" y="2260505"/>
                    <a:pt x="3461467" y="2255142"/>
                    <a:pt x="3498633" y="2257119"/>
                  </a:cubicBezTo>
                  <a:cubicBezTo>
                    <a:pt x="3520932" y="2258306"/>
                    <a:pt x="3543235" y="2262135"/>
                    <a:pt x="3565506" y="2269407"/>
                  </a:cubicBezTo>
                  <a:close/>
                  <a:moveTo>
                    <a:pt x="3773263" y="2294687"/>
                  </a:moveTo>
                  <a:lnTo>
                    <a:pt x="3710927" y="2294687"/>
                  </a:lnTo>
                  <a:lnTo>
                    <a:pt x="3705814" y="2288955"/>
                  </a:lnTo>
                  <a:cubicBezTo>
                    <a:pt x="3683504" y="2257109"/>
                    <a:pt x="3656699" y="2228567"/>
                    <a:pt x="3626242" y="2204235"/>
                  </a:cubicBezTo>
                  <a:cubicBezTo>
                    <a:pt x="3585810" y="2176747"/>
                    <a:pt x="3544680" y="2164947"/>
                    <a:pt x="3502744" y="2163085"/>
                  </a:cubicBezTo>
                  <a:cubicBezTo>
                    <a:pt x="3432850" y="2159981"/>
                    <a:pt x="3360719" y="2184477"/>
                    <a:pt x="3285865" y="2209951"/>
                  </a:cubicBezTo>
                  <a:cubicBezTo>
                    <a:pt x="3187672" y="2244453"/>
                    <a:pt x="3084668" y="2277977"/>
                    <a:pt x="2981566" y="2248987"/>
                  </a:cubicBezTo>
                  <a:cubicBezTo>
                    <a:pt x="2815631" y="2200942"/>
                    <a:pt x="2693233" y="2172460"/>
                    <a:pt x="2579655" y="2252756"/>
                  </a:cubicBezTo>
                  <a:lnTo>
                    <a:pt x="2532157" y="2294687"/>
                  </a:lnTo>
                  <a:lnTo>
                    <a:pt x="2471585" y="2294687"/>
                  </a:lnTo>
                  <a:lnTo>
                    <a:pt x="2493657" y="2267586"/>
                  </a:lnTo>
                  <a:cubicBezTo>
                    <a:pt x="2649215" y="2108108"/>
                    <a:pt x="2809901" y="2154474"/>
                    <a:pt x="2992497" y="2207069"/>
                  </a:cubicBezTo>
                  <a:cubicBezTo>
                    <a:pt x="3081301" y="2231515"/>
                    <a:pt x="3172255" y="2201009"/>
                    <a:pt x="3268877" y="2168249"/>
                  </a:cubicBezTo>
                  <a:cubicBezTo>
                    <a:pt x="3347021" y="2141465"/>
                    <a:pt x="3426930" y="2114411"/>
                    <a:pt x="3506846" y="2119025"/>
                  </a:cubicBezTo>
                  <a:cubicBezTo>
                    <a:pt x="3554796" y="2121793"/>
                    <a:pt x="3602749" y="2135963"/>
                    <a:pt x="3650325" y="2168429"/>
                  </a:cubicBezTo>
                  <a:cubicBezTo>
                    <a:pt x="3685905" y="2194451"/>
                    <a:pt x="3717391" y="2225573"/>
                    <a:pt x="3743790" y="2260803"/>
                  </a:cubicBezTo>
                  <a:close/>
                  <a:moveTo>
                    <a:pt x="4503224" y="2294687"/>
                  </a:moveTo>
                  <a:lnTo>
                    <a:pt x="4429007" y="2294687"/>
                  </a:lnTo>
                  <a:lnTo>
                    <a:pt x="4414171" y="2283365"/>
                  </a:lnTo>
                  <a:cubicBezTo>
                    <a:pt x="4362586" y="2254205"/>
                    <a:pt x="4303835" y="2239781"/>
                    <a:pt x="4244445" y="2241759"/>
                  </a:cubicBezTo>
                  <a:cubicBezTo>
                    <a:pt x="4195926" y="2244341"/>
                    <a:pt x="4147958" y="2253235"/>
                    <a:pt x="4101741" y="2268225"/>
                  </a:cubicBezTo>
                  <a:cubicBezTo>
                    <a:pt x="4064838" y="2278782"/>
                    <a:pt x="4027115" y="2289387"/>
                    <a:pt x="3989227" y="2293831"/>
                  </a:cubicBezTo>
                  <a:lnTo>
                    <a:pt x="3950918" y="2294687"/>
                  </a:lnTo>
                  <a:lnTo>
                    <a:pt x="3930492" y="2294687"/>
                  </a:lnTo>
                  <a:lnTo>
                    <a:pt x="3875721" y="2282477"/>
                  </a:lnTo>
                  <a:cubicBezTo>
                    <a:pt x="3818112" y="2255057"/>
                    <a:pt x="3769209" y="2212433"/>
                    <a:pt x="3734285" y="2159183"/>
                  </a:cubicBezTo>
                  <a:cubicBezTo>
                    <a:pt x="3709320" y="2124597"/>
                    <a:pt x="3679486" y="2093833"/>
                    <a:pt x="3645672" y="2067827"/>
                  </a:cubicBezTo>
                  <a:cubicBezTo>
                    <a:pt x="3601695" y="2037911"/>
                    <a:pt x="3557283" y="2024915"/>
                    <a:pt x="3512168" y="2022657"/>
                  </a:cubicBezTo>
                  <a:cubicBezTo>
                    <a:pt x="3436977" y="2018893"/>
                    <a:pt x="3359834" y="2044949"/>
                    <a:pt x="3279493" y="2072191"/>
                  </a:cubicBezTo>
                  <a:cubicBezTo>
                    <a:pt x="3173716" y="2107989"/>
                    <a:pt x="3065630" y="2143981"/>
                    <a:pt x="2953829" y="2113005"/>
                  </a:cubicBezTo>
                  <a:cubicBezTo>
                    <a:pt x="2714973" y="2042605"/>
                    <a:pt x="2561646" y="2012701"/>
                    <a:pt x="2400326" y="2244479"/>
                  </a:cubicBezTo>
                  <a:lnTo>
                    <a:pt x="2373463" y="2294687"/>
                  </a:lnTo>
                  <a:lnTo>
                    <a:pt x="2323828" y="2294687"/>
                  </a:lnTo>
                  <a:lnTo>
                    <a:pt x="2364118" y="2219837"/>
                  </a:lnTo>
                  <a:cubicBezTo>
                    <a:pt x="2551115" y="1947611"/>
                    <a:pt x="2742554" y="2005071"/>
                    <a:pt x="2967295" y="2069351"/>
                  </a:cubicBezTo>
                  <a:cubicBezTo>
                    <a:pt x="3063609" y="2097315"/>
                    <a:pt x="3161401" y="2063977"/>
                    <a:pt x="3265219" y="2029127"/>
                  </a:cubicBezTo>
                  <a:cubicBezTo>
                    <a:pt x="3348980" y="2000835"/>
                    <a:pt x="3434486" y="1971869"/>
                    <a:pt x="3519835" y="1976981"/>
                  </a:cubicBezTo>
                  <a:cubicBezTo>
                    <a:pt x="3571043" y="1980049"/>
                    <a:pt x="3622195" y="1995385"/>
                    <a:pt x="3672880" y="2030495"/>
                  </a:cubicBezTo>
                  <a:cubicBezTo>
                    <a:pt x="3710085" y="2059313"/>
                    <a:pt x="3742964" y="2093295"/>
                    <a:pt x="3770500" y="2131399"/>
                  </a:cubicBezTo>
                  <a:cubicBezTo>
                    <a:pt x="3800435" y="2177543"/>
                    <a:pt x="3842300" y="2214717"/>
                    <a:pt x="3891713" y="2239043"/>
                  </a:cubicBezTo>
                  <a:cubicBezTo>
                    <a:pt x="3952190" y="2261919"/>
                    <a:pt x="4018563" y="2243433"/>
                    <a:pt x="4089007" y="2224383"/>
                  </a:cubicBezTo>
                  <a:cubicBezTo>
                    <a:pt x="4139372" y="2208053"/>
                    <a:pt x="4191726" y="2198677"/>
                    <a:pt x="4244550" y="2196473"/>
                  </a:cubicBezTo>
                  <a:cubicBezTo>
                    <a:pt x="4315068" y="2193917"/>
                    <a:pt x="4384738" y="2211697"/>
                    <a:pt x="4445178" y="2247673"/>
                  </a:cubicBezTo>
                  <a:close/>
                  <a:moveTo>
                    <a:pt x="4670545" y="2294687"/>
                  </a:moveTo>
                  <a:lnTo>
                    <a:pt x="4617448" y="2294687"/>
                  </a:lnTo>
                  <a:lnTo>
                    <a:pt x="4561798" y="2220723"/>
                  </a:lnTo>
                  <a:cubicBezTo>
                    <a:pt x="4539626" y="2198417"/>
                    <a:pt x="4514393" y="2179139"/>
                    <a:pt x="4486727" y="2163519"/>
                  </a:cubicBezTo>
                  <a:cubicBezTo>
                    <a:pt x="4431395" y="2132279"/>
                    <a:pt x="4368473" y="2116883"/>
                    <a:pt x="4304782" y="2118949"/>
                  </a:cubicBezTo>
                  <a:cubicBezTo>
                    <a:pt x="4252730" y="2120647"/>
                    <a:pt x="4201157" y="2129661"/>
                    <a:pt x="4151575" y="2145705"/>
                  </a:cubicBezTo>
                  <a:cubicBezTo>
                    <a:pt x="4072183" y="2167205"/>
                    <a:pt x="3990240" y="2189445"/>
                    <a:pt x="3910832" y="2159475"/>
                  </a:cubicBezTo>
                  <a:cubicBezTo>
                    <a:pt x="3849774" y="2130389"/>
                    <a:pt x="3797952" y="2085203"/>
                    <a:pt x="3760964" y="2028801"/>
                  </a:cubicBezTo>
                  <a:cubicBezTo>
                    <a:pt x="3733878" y="1991821"/>
                    <a:pt x="3701566" y="1959005"/>
                    <a:pt x="3665011" y="1931351"/>
                  </a:cubicBezTo>
                  <a:cubicBezTo>
                    <a:pt x="3618301" y="1898811"/>
                    <a:pt x="3570842" y="1884631"/>
                    <a:pt x="3522492" y="1882055"/>
                  </a:cubicBezTo>
                  <a:cubicBezTo>
                    <a:pt x="3441908" y="1877759"/>
                    <a:pt x="3358848" y="1905693"/>
                    <a:pt x="3272655" y="1934571"/>
                  </a:cubicBezTo>
                  <a:cubicBezTo>
                    <a:pt x="3159861" y="1972831"/>
                    <a:pt x="3042804" y="2012229"/>
                    <a:pt x="2925423" y="1977745"/>
                  </a:cubicBezTo>
                  <a:cubicBezTo>
                    <a:pt x="2671104" y="1903375"/>
                    <a:pt x="2505198" y="1868523"/>
                    <a:pt x="2333042" y="2116695"/>
                  </a:cubicBezTo>
                  <a:lnTo>
                    <a:pt x="2237656" y="2294687"/>
                  </a:lnTo>
                  <a:lnTo>
                    <a:pt x="2187631" y="2294687"/>
                  </a:lnTo>
                  <a:lnTo>
                    <a:pt x="2297831" y="2089151"/>
                  </a:lnTo>
                  <a:cubicBezTo>
                    <a:pt x="2498010" y="1800377"/>
                    <a:pt x="2703810" y="1861465"/>
                    <a:pt x="2942035" y="1931615"/>
                  </a:cubicBezTo>
                  <a:cubicBezTo>
                    <a:pt x="3043749" y="1962715"/>
                    <a:pt x="3148736" y="1927287"/>
                    <a:pt x="3259947" y="1889769"/>
                  </a:cubicBezTo>
                  <a:cubicBezTo>
                    <a:pt x="3350526" y="1859353"/>
                    <a:pt x="3441398" y="1828775"/>
                    <a:pt x="3532261" y="1834367"/>
                  </a:cubicBezTo>
                  <a:cubicBezTo>
                    <a:pt x="3586780" y="1837723"/>
                    <a:pt x="3641293" y="1854099"/>
                    <a:pt x="3695738" y="1891341"/>
                  </a:cubicBezTo>
                  <a:cubicBezTo>
                    <a:pt x="3735506" y="1922129"/>
                    <a:pt x="3770629" y="1958391"/>
                    <a:pt x="3800091" y="1999077"/>
                  </a:cubicBezTo>
                  <a:cubicBezTo>
                    <a:pt x="3832112" y="2048817"/>
                    <a:pt x="3876966" y="2089031"/>
                    <a:pt x="3929961" y="2115515"/>
                  </a:cubicBezTo>
                  <a:cubicBezTo>
                    <a:pt x="3995270" y="2140361"/>
                    <a:pt x="4066503" y="2120943"/>
                    <a:pt x="4141829" y="2100003"/>
                  </a:cubicBezTo>
                  <a:cubicBezTo>
                    <a:pt x="4195392" y="2082701"/>
                    <a:pt x="4251050" y="2072797"/>
                    <a:pt x="4307267" y="2070601"/>
                  </a:cubicBezTo>
                  <a:cubicBezTo>
                    <a:pt x="4382273" y="2067623"/>
                    <a:pt x="4456413" y="2086553"/>
                    <a:pt x="4520618" y="2125135"/>
                  </a:cubicBezTo>
                  <a:cubicBezTo>
                    <a:pt x="4584787" y="2163673"/>
                    <a:pt x="4636156" y="2220107"/>
                    <a:pt x="4668457" y="2287543"/>
                  </a:cubicBezTo>
                  <a:close/>
                  <a:moveTo>
                    <a:pt x="4781457" y="2294687"/>
                  </a:moveTo>
                  <a:lnTo>
                    <a:pt x="4732116" y="2294687"/>
                  </a:lnTo>
                  <a:lnTo>
                    <a:pt x="4704148" y="2196025"/>
                  </a:lnTo>
                  <a:lnTo>
                    <a:pt x="4697714" y="2182839"/>
                  </a:lnTo>
                  <a:cubicBezTo>
                    <a:pt x="4665112" y="2123469"/>
                    <a:pt x="4616610" y="2074315"/>
                    <a:pt x="4557611" y="2040843"/>
                  </a:cubicBezTo>
                  <a:cubicBezTo>
                    <a:pt x="4498568" y="2007337"/>
                    <a:pt x="4431356" y="1990849"/>
                    <a:pt x="4363367" y="1993155"/>
                  </a:cubicBezTo>
                  <a:cubicBezTo>
                    <a:pt x="4308188" y="1996221"/>
                    <a:pt x="4253633" y="2006699"/>
                    <a:pt x="4201199" y="2024317"/>
                  </a:cubicBezTo>
                  <a:cubicBezTo>
                    <a:pt x="4117122" y="2047129"/>
                    <a:pt x="4030121" y="2070881"/>
                    <a:pt x="3946258" y="2038735"/>
                  </a:cubicBezTo>
                  <a:cubicBezTo>
                    <a:pt x="3881495" y="2007765"/>
                    <a:pt x="3826640" y="1959503"/>
                    <a:pt x="3787773" y="1899307"/>
                  </a:cubicBezTo>
                  <a:cubicBezTo>
                    <a:pt x="3759576" y="1859427"/>
                    <a:pt x="3725912" y="1823787"/>
                    <a:pt x="3687660" y="1793331"/>
                  </a:cubicBezTo>
                  <a:cubicBezTo>
                    <a:pt x="3637782" y="1758379"/>
                    <a:pt x="3587104" y="1743083"/>
                    <a:pt x="3535487" y="1740217"/>
                  </a:cubicBezTo>
                  <a:cubicBezTo>
                    <a:pt x="3449458" y="1735437"/>
                    <a:pt x="3360821" y="1765181"/>
                    <a:pt x="3268932" y="1795981"/>
                  </a:cubicBezTo>
                  <a:cubicBezTo>
                    <a:pt x="3148733" y="1835909"/>
                    <a:pt x="3024500" y="1876445"/>
                    <a:pt x="2900709" y="1840729"/>
                  </a:cubicBezTo>
                  <a:cubicBezTo>
                    <a:pt x="2628426" y="1759271"/>
                    <a:pt x="2452478" y="1722629"/>
                    <a:pt x="2268661" y="1987523"/>
                  </a:cubicBezTo>
                  <a:cubicBezTo>
                    <a:pt x="2218415" y="2064947"/>
                    <a:pt x="2174786" y="2146435"/>
                    <a:pt x="2138219" y="2231097"/>
                  </a:cubicBezTo>
                  <a:lnTo>
                    <a:pt x="2106871" y="2294687"/>
                  </a:lnTo>
                  <a:lnTo>
                    <a:pt x="2053849" y="2294687"/>
                  </a:lnTo>
                  <a:lnTo>
                    <a:pt x="2095601" y="2210123"/>
                  </a:lnTo>
                  <a:cubicBezTo>
                    <a:pt x="2133355" y="2123467"/>
                    <a:pt x="2178567" y="2040223"/>
                    <a:pt x="2230701" y="1961299"/>
                  </a:cubicBezTo>
                  <a:cubicBezTo>
                    <a:pt x="2442741" y="1655221"/>
                    <a:pt x="2661283" y="1720637"/>
                    <a:pt x="2914237" y="1796159"/>
                  </a:cubicBezTo>
                  <a:cubicBezTo>
                    <a:pt x="3024060" y="1829039"/>
                    <a:pt x="3135862" y="1791731"/>
                    <a:pt x="3254265" y="1752127"/>
                  </a:cubicBezTo>
                  <a:cubicBezTo>
                    <a:pt x="3348971" y="1720277"/>
                    <a:pt x="3445667" y="1687847"/>
                    <a:pt x="3541945" y="1694145"/>
                  </a:cubicBezTo>
                  <a:cubicBezTo>
                    <a:pt x="3599713" y="1697923"/>
                    <a:pt x="3657329" y="1715643"/>
                    <a:pt x="3714274" y="1755793"/>
                  </a:cubicBezTo>
                  <a:cubicBezTo>
                    <a:pt x="3756418" y="1787799"/>
                    <a:pt x="3793462" y="1825949"/>
                    <a:pt x="3824197" y="1868989"/>
                  </a:cubicBezTo>
                  <a:cubicBezTo>
                    <a:pt x="3858378" y="1922177"/>
                    <a:pt x="3906281" y="1965217"/>
                    <a:pt x="3962889" y="1993597"/>
                  </a:cubicBezTo>
                  <a:cubicBezTo>
                    <a:pt x="4033220" y="2021785"/>
                    <a:pt x="4109511" y="2000855"/>
                    <a:pt x="4189696" y="1978981"/>
                  </a:cubicBezTo>
                  <a:cubicBezTo>
                    <a:pt x="4246388" y="1960539"/>
                    <a:pt x="4305351" y="1950027"/>
                    <a:pt x="4364855" y="1947707"/>
                  </a:cubicBezTo>
                  <a:cubicBezTo>
                    <a:pt x="4444426" y="1945011"/>
                    <a:pt x="4522935" y="1965345"/>
                    <a:pt x="4590942" y="2006341"/>
                  </a:cubicBezTo>
                  <a:cubicBezTo>
                    <a:pt x="4658908" y="2047301"/>
                    <a:pt x="4713398" y="2107113"/>
                    <a:pt x="4747795" y="2178523"/>
                  </a:cubicBezTo>
                  <a:close/>
                  <a:moveTo>
                    <a:pt x="4891235" y="2294687"/>
                  </a:moveTo>
                  <a:lnTo>
                    <a:pt x="4845765" y="2294687"/>
                  </a:lnTo>
                  <a:lnTo>
                    <a:pt x="4824125" y="2212461"/>
                  </a:lnTo>
                  <a:cubicBezTo>
                    <a:pt x="4815936" y="2169229"/>
                    <a:pt x="4803794" y="2126839"/>
                    <a:pt x="4787902" y="2085875"/>
                  </a:cubicBezTo>
                  <a:lnTo>
                    <a:pt x="4780687" y="2071105"/>
                  </a:lnTo>
                  <a:cubicBezTo>
                    <a:pt x="4746254" y="2007895"/>
                    <a:pt x="4694815" y="1955495"/>
                    <a:pt x="4632143" y="1919797"/>
                  </a:cubicBezTo>
                  <a:cubicBezTo>
                    <a:pt x="4569471" y="1884097"/>
                    <a:pt x="4498013" y="1866479"/>
                    <a:pt x="4425744" y="1868929"/>
                  </a:cubicBezTo>
                  <a:cubicBezTo>
                    <a:pt x="4367042" y="1871645"/>
                    <a:pt x="4308897" y="1882071"/>
                    <a:pt x="4252898" y="1900001"/>
                  </a:cubicBezTo>
                  <a:cubicBezTo>
                    <a:pt x="4163371" y="1923537"/>
                    <a:pt x="4072078" y="1949389"/>
                    <a:pt x="3983421" y="1915315"/>
                  </a:cubicBezTo>
                  <a:cubicBezTo>
                    <a:pt x="3914828" y="1882505"/>
                    <a:pt x="3856580" y="1831665"/>
                    <a:pt x="3814876" y="1768207"/>
                  </a:cubicBezTo>
                  <a:cubicBezTo>
                    <a:pt x="3784637" y="1725699"/>
                    <a:pt x="3748468" y="1687643"/>
                    <a:pt x="3707518" y="1655267"/>
                  </a:cubicBezTo>
                  <a:cubicBezTo>
                    <a:pt x="3654746" y="1618109"/>
                    <a:pt x="3600975" y="1601727"/>
                    <a:pt x="3546148" y="1598489"/>
                  </a:cubicBezTo>
                  <a:cubicBezTo>
                    <a:pt x="3454770" y="1593095"/>
                    <a:pt x="3360457" y="1624217"/>
                    <a:pt x="3262949" y="1656527"/>
                  </a:cubicBezTo>
                  <a:cubicBezTo>
                    <a:pt x="3135380" y="1698167"/>
                    <a:pt x="3004109" y="1742117"/>
                    <a:pt x="2872811" y="1702883"/>
                  </a:cubicBezTo>
                  <a:cubicBezTo>
                    <a:pt x="2583506" y="1615293"/>
                    <a:pt x="2396709" y="1576241"/>
                    <a:pt x="2201844" y="1857111"/>
                  </a:cubicBezTo>
                  <a:cubicBezTo>
                    <a:pt x="2148717" y="1939635"/>
                    <a:pt x="2102717" y="2026513"/>
                    <a:pt x="2064265" y="2116717"/>
                  </a:cubicBezTo>
                  <a:cubicBezTo>
                    <a:pt x="2038420" y="2172647"/>
                    <a:pt x="2011938" y="2230279"/>
                    <a:pt x="1981267" y="2285247"/>
                  </a:cubicBezTo>
                  <a:lnTo>
                    <a:pt x="1975186" y="2294687"/>
                  </a:lnTo>
                  <a:lnTo>
                    <a:pt x="1920897" y="2294687"/>
                  </a:lnTo>
                  <a:lnTo>
                    <a:pt x="1939980" y="2265017"/>
                  </a:lnTo>
                  <a:cubicBezTo>
                    <a:pt x="1969279" y="2211211"/>
                    <a:pt x="1995740" y="2154533"/>
                    <a:pt x="2021002" y="2099397"/>
                  </a:cubicBezTo>
                  <a:cubicBezTo>
                    <a:pt x="2060956" y="2007361"/>
                    <a:pt x="2108560" y="1918785"/>
                    <a:pt x="2163281" y="1834577"/>
                  </a:cubicBezTo>
                  <a:cubicBezTo>
                    <a:pt x="2387557" y="1510991"/>
                    <a:pt x="2618463" y="1580941"/>
                    <a:pt x="2886072" y="1661759"/>
                  </a:cubicBezTo>
                  <a:cubicBezTo>
                    <a:pt x="3005205" y="1695879"/>
                    <a:pt x="3124814" y="1655741"/>
                    <a:pt x="3249659" y="1614463"/>
                  </a:cubicBezTo>
                  <a:cubicBezTo>
                    <a:pt x="3349235" y="1580217"/>
                    <a:pt x="3451100" y="1545625"/>
                    <a:pt x="3552685" y="1552307"/>
                  </a:cubicBezTo>
                  <a:cubicBezTo>
                    <a:pt x="3613637" y="1556315"/>
                    <a:pt x="3674488" y="1575183"/>
                    <a:pt x="3734683" y="1617899"/>
                  </a:cubicBezTo>
                  <a:cubicBezTo>
                    <a:pt x="3779502" y="1652547"/>
                    <a:pt x="3818914" y="1693557"/>
                    <a:pt x="3851704" y="1739677"/>
                  </a:cubicBezTo>
                  <a:cubicBezTo>
                    <a:pt x="3887834" y="1796595"/>
                    <a:pt x="3938730" y="1842671"/>
                    <a:pt x="3999014" y="1873041"/>
                  </a:cubicBezTo>
                  <a:cubicBezTo>
                    <a:pt x="4073571" y="1901991"/>
                    <a:pt x="4154170" y="1879957"/>
                    <a:pt x="4239413" y="1856571"/>
                  </a:cubicBezTo>
                  <a:cubicBezTo>
                    <a:pt x="4299479" y="1837219"/>
                    <a:pt x="4361875" y="1826135"/>
                    <a:pt x="4424880" y="1823639"/>
                  </a:cubicBezTo>
                  <a:cubicBezTo>
                    <a:pt x="4607850" y="1825149"/>
                    <a:pt x="4767066" y="1921489"/>
                    <a:pt x="4829043" y="2069149"/>
                  </a:cubicBezTo>
                  <a:cubicBezTo>
                    <a:pt x="4845836" y="2112283"/>
                    <a:pt x="4858601" y="2156951"/>
                    <a:pt x="4867116" y="2202513"/>
                  </a:cubicBezTo>
                  <a:close/>
                  <a:moveTo>
                    <a:pt x="5019231" y="2294687"/>
                  </a:moveTo>
                  <a:lnTo>
                    <a:pt x="4966934" y="2294687"/>
                  </a:lnTo>
                  <a:lnTo>
                    <a:pt x="4934835" y="2228075"/>
                  </a:lnTo>
                  <a:cubicBezTo>
                    <a:pt x="4922077" y="2189543"/>
                    <a:pt x="4911784" y="2150277"/>
                    <a:pt x="4903958" y="2110431"/>
                  </a:cubicBezTo>
                  <a:cubicBezTo>
                    <a:pt x="4895901" y="2064897"/>
                    <a:pt x="4883327" y="2020275"/>
                    <a:pt x="4866434" y="1977239"/>
                  </a:cubicBezTo>
                  <a:lnTo>
                    <a:pt x="4858472" y="1960933"/>
                  </a:lnTo>
                  <a:cubicBezTo>
                    <a:pt x="4822029" y="1893977"/>
                    <a:pt x="4767657" y="1838483"/>
                    <a:pt x="4701364" y="1800583"/>
                  </a:cubicBezTo>
                  <a:cubicBezTo>
                    <a:pt x="4635070" y="1762685"/>
                    <a:pt x="4559447" y="1743857"/>
                    <a:pt x="4482941" y="1746251"/>
                  </a:cubicBezTo>
                  <a:cubicBezTo>
                    <a:pt x="4420861" y="1748871"/>
                    <a:pt x="4359438" y="1759955"/>
                    <a:pt x="4300334" y="1779159"/>
                  </a:cubicBezTo>
                  <a:cubicBezTo>
                    <a:pt x="4207720" y="1804257"/>
                    <a:pt x="4110800" y="1830461"/>
                    <a:pt x="4017652" y="1794165"/>
                  </a:cubicBezTo>
                  <a:cubicBezTo>
                    <a:pt x="3946108" y="1759521"/>
                    <a:pt x="3885508" y="1705967"/>
                    <a:pt x="3842435" y="1639309"/>
                  </a:cubicBezTo>
                  <a:cubicBezTo>
                    <a:pt x="3810677" y="1594061"/>
                    <a:pt x="3772502" y="1553577"/>
                    <a:pt x="3729141" y="1519163"/>
                  </a:cubicBezTo>
                  <a:cubicBezTo>
                    <a:pt x="3672759" y="1478705"/>
                    <a:pt x="3615854" y="1460829"/>
                    <a:pt x="3557987" y="1457225"/>
                  </a:cubicBezTo>
                  <a:cubicBezTo>
                    <a:pt x="3461541" y="1451219"/>
                    <a:pt x="3362419" y="1484853"/>
                    <a:pt x="3258574" y="1519649"/>
                  </a:cubicBezTo>
                  <a:cubicBezTo>
                    <a:pt x="3124201" y="1564169"/>
                    <a:pt x="2985739" y="1610203"/>
                    <a:pt x="2847285" y="1568199"/>
                  </a:cubicBezTo>
                  <a:cubicBezTo>
                    <a:pt x="2541354" y="1475269"/>
                    <a:pt x="2343310" y="1433019"/>
                    <a:pt x="2136826" y="1730651"/>
                  </a:cubicBezTo>
                  <a:cubicBezTo>
                    <a:pt x="2080735" y="1817265"/>
                    <a:pt x="2031960" y="1908361"/>
                    <a:pt x="1990950" y="2002967"/>
                  </a:cubicBezTo>
                  <a:cubicBezTo>
                    <a:pt x="1963695" y="2061963"/>
                    <a:pt x="1935481" y="2122893"/>
                    <a:pt x="1903588" y="2181289"/>
                  </a:cubicBezTo>
                  <a:lnTo>
                    <a:pt x="1830354" y="2294687"/>
                  </a:lnTo>
                  <a:lnTo>
                    <a:pt x="1775489" y="2294687"/>
                  </a:lnTo>
                  <a:lnTo>
                    <a:pt x="1863461" y="2158543"/>
                  </a:lnTo>
                  <a:cubicBezTo>
                    <a:pt x="1894362" y="2102111"/>
                    <a:pt x="1922407" y="2041735"/>
                    <a:pt x="1949455" y="1983325"/>
                  </a:cubicBezTo>
                  <a:cubicBezTo>
                    <a:pt x="1991347" y="1886161"/>
                    <a:pt x="2041400" y="1792671"/>
                    <a:pt x="2099102" y="1703885"/>
                  </a:cubicBezTo>
                  <a:cubicBezTo>
                    <a:pt x="2335380" y="1363329"/>
                    <a:pt x="2577857" y="1438187"/>
                    <a:pt x="2861367" y="1523799"/>
                  </a:cubicBezTo>
                  <a:cubicBezTo>
                    <a:pt x="2985483" y="1561221"/>
                    <a:pt x="3111116" y="1519573"/>
                    <a:pt x="3244145" y="1475257"/>
                  </a:cubicBezTo>
                  <a:cubicBezTo>
                    <a:pt x="3349695" y="1440231"/>
                    <a:pt x="3457514" y="1404455"/>
                    <a:pt x="3564744" y="1411835"/>
                  </a:cubicBezTo>
                  <a:cubicBezTo>
                    <a:pt x="3629082" y="1416263"/>
                    <a:pt x="3693207" y="1436229"/>
                    <a:pt x="3756505" y="1481215"/>
                  </a:cubicBezTo>
                  <a:cubicBezTo>
                    <a:pt x="3803679" y="1518111"/>
                    <a:pt x="3845176" y="1561705"/>
                    <a:pt x="3879642" y="1610575"/>
                  </a:cubicBezTo>
                  <a:cubicBezTo>
                    <a:pt x="3917792" y="1671069"/>
                    <a:pt x="3971781" y="1720009"/>
                    <a:pt x="4035811" y="1752149"/>
                  </a:cubicBezTo>
                  <a:cubicBezTo>
                    <a:pt x="4114605" y="1782865"/>
                    <a:pt x="4200066" y="1759891"/>
                    <a:pt x="4290958" y="1735201"/>
                  </a:cubicBezTo>
                  <a:cubicBezTo>
                    <a:pt x="4354032" y="1714829"/>
                    <a:pt x="4419589" y="1703195"/>
                    <a:pt x="4485771" y="1700605"/>
                  </a:cubicBezTo>
                  <a:cubicBezTo>
                    <a:pt x="4678629" y="1702571"/>
                    <a:pt x="4846651" y="1804143"/>
                    <a:pt x="4911267" y="1960155"/>
                  </a:cubicBezTo>
                  <a:cubicBezTo>
                    <a:pt x="4929112" y="2005777"/>
                    <a:pt x="4942492" y="2053045"/>
                    <a:pt x="4951210" y="2101289"/>
                  </a:cubicBezTo>
                  <a:cubicBezTo>
                    <a:pt x="4958565" y="2139255"/>
                    <a:pt x="4968343" y="2176761"/>
                    <a:pt x="4980389" y="2213487"/>
                  </a:cubicBezTo>
                  <a:close/>
                  <a:moveTo>
                    <a:pt x="5170738" y="2294687"/>
                  </a:moveTo>
                  <a:lnTo>
                    <a:pt x="5111532" y="2294687"/>
                  </a:lnTo>
                  <a:lnTo>
                    <a:pt x="5078878" y="2252789"/>
                  </a:lnTo>
                  <a:cubicBezTo>
                    <a:pt x="5056474" y="2216674"/>
                    <a:pt x="5037394" y="2177072"/>
                    <a:pt x="5022146" y="2133485"/>
                  </a:cubicBezTo>
                  <a:cubicBezTo>
                    <a:pt x="5008468" y="2092725"/>
                    <a:pt x="4997652" y="2051085"/>
                    <a:pt x="4989788" y="2008865"/>
                  </a:cubicBezTo>
                  <a:cubicBezTo>
                    <a:pt x="4981000" y="1960919"/>
                    <a:pt x="4967881" y="1913867"/>
                    <a:pt x="4950614" y="1868311"/>
                  </a:cubicBezTo>
                  <a:lnTo>
                    <a:pt x="4941689" y="1850053"/>
                  </a:lnTo>
                  <a:cubicBezTo>
                    <a:pt x="4903280" y="1778841"/>
                    <a:pt x="4845725" y="1719717"/>
                    <a:pt x="4775470" y="1679321"/>
                  </a:cubicBezTo>
                  <a:cubicBezTo>
                    <a:pt x="4705214" y="1638929"/>
                    <a:pt x="4625006" y="1618829"/>
                    <a:pt x="4543774" y="1621253"/>
                  </a:cubicBezTo>
                  <a:cubicBezTo>
                    <a:pt x="4478411" y="1624147"/>
                    <a:pt x="4413661" y="1635705"/>
                    <a:pt x="4351312" y="1655691"/>
                  </a:cubicBezTo>
                  <a:cubicBezTo>
                    <a:pt x="4251643" y="1683211"/>
                    <a:pt x="4150831" y="1710353"/>
                    <a:pt x="4052892" y="1672127"/>
                  </a:cubicBezTo>
                  <a:cubicBezTo>
                    <a:pt x="3971929" y="1639995"/>
                    <a:pt x="3919137" y="1572485"/>
                    <a:pt x="3868270" y="1506939"/>
                  </a:cubicBezTo>
                  <a:cubicBezTo>
                    <a:pt x="3834837" y="1459021"/>
                    <a:pt x="3794655" y="1416109"/>
                    <a:pt x="3748997" y="1379545"/>
                  </a:cubicBezTo>
                  <a:cubicBezTo>
                    <a:pt x="3689740" y="1337269"/>
                    <a:pt x="3629537" y="1318521"/>
                    <a:pt x="3568237" y="1314643"/>
                  </a:cubicBezTo>
                  <a:cubicBezTo>
                    <a:pt x="3466073" y="1308181"/>
                    <a:pt x="3360863" y="1343031"/>
                    <a:pt x="3251917" y="1379131"/>
                  </a:cubicBezTo>
                  <a:cubicBezTo>
                    <a:pt x="3110907" y="1425905"/>
                    <a:pt x="2965213" y="1473985"/>
                    <a:pt x="2819812" y="1429631"/>
                  </a:cubicBezTo>
                  <a:cubicBezTo>
                    <a:pt x="2496489" y="1330773"/>
                    <a:pt x="2287421" y="1285735"/>
                    <a:pt x="2070063" y="1599719"/>
                  </a:cubicBezTo>
                  <a:cubicBezTo>
                    <a:pt x="2010766" y="1690811"/>
                    <a:pt x="1959480" y="1786811"/>
                    <a:pt x="1916855" y="1886701"/>
                  </a:cubicBezTo>
                  <a:cubicBezTo>
                    <a:pt x="1887817" y="1948967"/>
                    <a:pt x="1858963" y="2014553"/>
                    <a:pt x="1825468" y="2075653"/>
                  </a:cubicBezTo>
                  <a:cubicBezTo>
                    <a:pt x="1800038" y="2122048"/>
                    <a:pt x="1772431" y="2166830"/>
                    <a:pt x="1742942" y="2210183"/>
                  </a:cubicBezTo>
                  <a:lnTo>
                    <a:pt x="1679994" y="2294687"/>
                  </a:lnTo>
                  <a:lnTo>
                    <a:pt x="1622581" y="2294687"/>
                  </a:lnTo>
                  <a:lnTo>
                    <a:pt x="1703522" y="2186403"/>
                  </a:lnTo>
                  <a:cubicBezTo>
                    <a:pt x="1732473" y="2143965"/>
                    <a:pt x="1759528" y="2100166"/>
                    <a:pt x="1784391" y="2054831"/>
                  </a:cubicBezTo>
                  <a:cubicBezTo>
                    <a:pt x="1816875" y="1994703"/>
                    <a:pt x="1846668" y="1932023"/>
                    <a:pt x="1874918" y="1870127"/>
                  </a:cubicBezTo>
                  <a:cubicBezTo>
                    <a:pt x="1918683" y="1767821"/>
                    <a:pt x="1971189" y="1669407"/>
                    <a:pt x="2031934" y="1576067"/>
                  </a:cubicBezTo>
                  <a:cubicBezTo>
                    <a:pt x="2280034" y="1218167"/>
                    <a:pt x="2536634" y="1297193"/>
                    <a:pt x="2833865" y="1388135"/>
                  </a:cubicBezTo>
                  <a:cubicBezTo>
                    <a:pt x="2964965" y="1427949"/>
                    <a:pt x="3097377" y="1384381"/>
                    <a:pt x="3238012" y="1337813"/>
                  </a:cubicBezTo>
                  <a:cubicBezTo>
                    <a:pt x="3349377" y="1301723"/>
                    <a:pt x="3462582" y="1263987"/>
                    <a:pt x="3575107" y="1271627"/>
                  </a:cubicBezTo>
                  <a:cubicBezTo>
                    <a:pt x="3642622" y="1276211"/>
                    <a:pt x="3709892" y="1297131"/>
                    <a:pt x="3776372" y="1344543"/>
                  </a:cubicBezTo>
                  <a:cubicBezTo>
                    <a:pt x="3825847" y="1383039"/>
                    <a:pt x="3869373" y="1428495"/>
                    <a:pt x="3905632" y="1479531"/>
                  </a:cubicBezTo>
                  <a:cubicBezTo>
                    <a:pt x="3954591" y="1542169"/>
                    <a:pt x="4001663" y="1602883"/>
                    <a:pt x="4070419" y="1629861"/>
                  </a:cubicBezTo>
                  <a:cubicBezTo>
                    <a:pt x="4154651" y="1663751"/>
                    <a:pt x="4245322" y="1640597"/>
                    <a:pt x="4339118" y="1615917"/>
                  </a:cubicBezTo>
                  <a:cubicBezTo>
                    <a:pt x="4405748" y="1594543"/>
                    <a:pt x="4474973" y="1582419"/>
                    <a:pt x="4544832" y="1579873"/>
                  </a:cubicBezTo>
                  <a:cubicBezTo>
                    <a:pt x="4747365" y="1581879"/>
                    <a:pt x="4922754" y="1688587"/>
                    <a:pt x="4991529" y="1853125"/>
                  </a:cubicBezTo>
                  <a:cubicBezTo>
                    <a:pt x="5010141" y="1900267"/>
                    <a:pt x="5024377" y="1948967"/>
                    <a:pt x="5034123" y="1998713"/>
                  </a:cubicBezTo>
                  <a:cubicBezTo>
                    <a:pt x="5041719" y="2038937"/>
                    <a:pt x="5051900" y="2078621"/>
                    <a:pt x="5064605" y="2117515"/>
                  </a:cubicBezTo>
                  <a:cubicBezTo>
                    <a:pt x="5078943" y="2158124"/>
                    <a:pt x="5097028" y="2195083"/>
                    <a:pt x="5118367" y="2228844"/>
                  </a:cubicBezTo>
                  <a:close/>
                  <a:moveTo>
                    <a:pt x="5350321" y="2294687"/>
                  </a:moveTo>
                  <a:lnTo>
                    <a:pt x="5278017" y="2294687"/>
                  </a:lnTo>
                  <a:lnTo>
                    <a:pt x="5246197" y="2267341"/>
                  </a:lnTo>
                  <a:cubicBezTo>
                    <a:pt x="5186144" y="2205092"/>
                    <a:pt x="5137781" y="2130335"/>
                    <a:pt x="5105237" y="2038981"/>
                  </a:cubicBezTo>
                  <a:cubicBezTo>
                    <a:pt x="5091155" y="1996047"/>
                    <a:pt x="5079931" y="1952227"/>
                    <a:pt x="5071619" y="1907793"/>
                  </a:cubicBezTo>
                  <a:cubicBezTo>
                    <a:pt x="5062628" y="1857167"/>
                    <a:pt x="5048895" y="1807515"/>
                    <a:pt x="5030612" y="1759515"/>
                  </a:cubicBezTo>
                  <a:lnTo>
                    <a:pt x="5020901" y="1739679"/>
                  </a:lnTo>
                  <a:cubicBezTo>
                    <a:pt x="4980439" y="1665381"/>
                    <a:pt x="4920120" y="1603701"/>
                    <a:pt x="4846609" y="1561457"/>
                  </a:cubicBezTo>
                  <a:cubicBezTo>
                    <a:pt x="4773096" y="1519215"/>
                    <a:pt x="4689272" y="1498077"/>
                    <a:pt x="4604322" y="1500339"/>
                  </a:cubicBezTo>
                  <a:cubicBezTo>
                    <a:pt x="4535479" y="1503463"/>
                    <a:pt x="4467375" y="1515755"/>
                    <a:pt x="4401729" y="1536805"/>
                  </a:cubicBezTo>
                  <a:cubicBezTo>
                    <a:pt x="4299903" y="1565855"/>
                    <a:pt x="4192082" y="1593505"/>
                    <a:pt x="4089334" y="1552355"/>
                  </a:cubicBezTo>
                  <a:cubicBezTo>
                    <a:pt x="4003955" y="1518089"/>
                    <a:pt x="3949647" y="1448457"/>
                    <a:pt x="3896090" y="1378415"/>
                  </a:cubicBezTo>
                  <a:cubicBezTo>
                    <a:pt x="3860151" y="1328393"/>
                    <a:pt x="3817204" y="1283783"/>
                    <a:pt x="3768560" y="1245965"/>
                  </a:cubicBezTo>
                  <a:cubicBezTo>
                    <a:pt x="3706121" y="1201263"/>
                    <a:pt x="3642748" y="1181365"/>
                    <a:pt x="3578257" y="1177131"/>
                  </a:cubicBezTo>
                  <a:cubicBezTo>
                    <a:pt x="3470773" y="1170073"/>
                    <a:pt x="3360186" y="1206523"/>
                    <a:pt x="3245646" y="1244155"/>
                  </a:cubicBezTo>
                  <a:cubicBezTo>
                    <a:pt x="3097048" y="1292225"/>
                    <a:pt x="2944355" y="1343763"/>
                    <a:pt x="2791977" y="1297009"/>
                  </a:cubicBezTo>
                  <a:cubicBezTo>
                    <a:pt x="2452047" y="1191861"/>
                    <a:pt x="2232167" y="1144451"/>
                    <a:pt x="2002972" y="1474783"/>
                  </a:cubicBezTo>
                  <a:cubicBezTo>
                    <a:pt x="1941111" y="1569661"/>
                    <a:pt x="1887593" y="1669669"/>
                    <a:pt x="1843016" y="1773689"/>
                  </a:cubicBezTo>
                  <a:cubicBezTo>
                    <a:pt x="1812223" y="1839273"/>
                    <a:pt x="1780833" y="1905585"/>
                    <a:pt x="1745908" y="1970703"/>
                  </a:cubicBezTo>
                  <a:cubicBezTo>
                    <a:pt x="1692522" y="2068212"/>
                    <a:pt x="1629934" y="2158884"/>
                    <a:pt x="1560636" y="2244282"/>
                  </a:cubicBezTo>
                  <a:lnTo>
                    <a:pt x="1516583" y="2294687"/>
                  </a:lnTo>
                  <a:lnTo>
                    <a:pt x="1458155" y="2294687"/>
                  </a:lnTo>
                  <a:lnTo>
                    <a:pt x="1524930" y="2218292"/>
                  </a:lnTo>
                  <a:cubicBezTo>
                    <a:pt x="1593077" y="2134315"/>
                    <a:pt x="1654491" y="2045321"/>
                    <a:pt x="1706733" y="1949921"/>
                  </a:cubicBezTo>
                  <a:cubicBezTo>
                    <a:pt x="1741220" y="1886935"/>
                    <a:pt x="1771304" y="1818843"/>
                    <a:pt x="1801888" y="1755795"/>
                  </a:cubicBezTo>
                  <a:cubicBezTo>
                    <a:pt x="1847498" y="1648527"/>
                    <a:pt x="1902444" y="1545437"/>
                    <a:pt x="1966042" y="1447647"/>
                  </a:cubicBezTo>
                  <a:cubicBezTo>
                    <a:pt x="2225998" y="1072451"/>
                    <a:pt x="2495336" y="1155805"/>
                    <a:pt x="2807224" y="1252035"/>
                  </a:cubicBezTo>
                  <a:cubicBezTo>
                    <a:pt x="2945300" y="1294249"/>
                    <a:pt x="3084729" y="1248217"/>
                    <a:pt x="3232561" y="1199559"/>
                  </a:cubicBezTo>
                  <a:cubicBezTo>
                    <a:pt x="3348928" y="1161339"/>
                    <a:pt x="3467805" y="1122073"/>
                    <a:pt x="3585997" y="1130539"/>
                  </a:cubicBezTo>
                  <a:cubicBezTo>
                    <a:pt x="3656912" y="1135617"/>
                    <a:pt x="3727579" y="1157877"/>
                    <a:pt x="3797308" y="1207855"/>
                  </a:cubicBezTo>
                  <a:cubicBezTo>
                    <a:pt x="3849144" y="1248905"/>
                    <a:pt x="3894748" y="1297267"/>
                    <a:pt x="3932663" y="1351375"/>
                  </a:cubicBezTo>
                  <a:cubicBezTo>
                    <a:pt x="3984887" y="1417723"/>
                    <a:pt x="4033864" y="1481351"/>
                    <a:pt x="4106897" y="1510133"/>
                  </a:cubicBezTo>
                  <a:cubicBezTo>
                    <a:pt x="4194765" y="1544577"/>
                    <a:pt x="4289963" y="1518783"/>
                    <a:pt x="4390776" y="1491643"/>
                  </a:cubicBezTo>
                  <a:cubicBezTo>
                    <a:pt x="4460347" y="1469075"/>
                    <a:pt x="4532748" y="1456389"/>
                    <a:pt x="4605796" y="1453893"/>
                  </a:cubicBezTo>
                  <a:cubicBezTo>
                    <a:pt x="4818433" y="1456773"/>
                    <a:pt x="5002293" y="1568953"/>
                    <a:pt x="5073867" y="1741225"/>
                  </a:cubicBezTo>
                  <a:cubicBezTo>
                    <a:pt x="5093259" y="1791973"/>
                    <a:pt x="5107846" y="1844379"/>
                    <a:pt x="5117515" y="1897855"/>
                  </a:cubicBezTo>
                  <a:cubicBezTo>
                    <a:pt x="5125446" y="1940243"/>
                    <a:pt x="5136206" y="1982095"/>
                    <a:pt x="5149672" y="2023059"/>
                  </a:cubicBezTo>
                  <a:cubicBezTo>
                    <a:pt x="5179704" y="2108784"/>
                    <a:pt x="5225530" y="2179096"/>
                    <a:pt x="5283011" y="2237798"/>
                  </a:cubicBezTo>
                  <a:close/>
                  <a:moveTo>
                    <a:pt x="5567644" y="2294687"/>
                  </a:moveTo>
                  <a:lnTo>
                    <a:pt x="5479694" y="2294687"/>
                  </a:lnTo>
                  <a:lnTo>
                    <a:pt x="5442973" y="2272248"/>
                  </a:lnTo>
                  <a:cubicBezTo>
                    <a:pt x="5331867" y="2192293"/>
                    <a:pt x="5243733" y="2087563"/>
                    <a:pt x="5193482" y="1943495"/>
                  </a:cubicBezTo>
                  <a:cubicBezTo>
                    <a:pt x="5178901" y="1898549"/>
                    <a:pt x="5167135" y="1852687"/>
                    <a:pt x="5158321" y="1806245"/>
                  </a:cubicBezTo>
                  <a:cubicBezTo>
                    <a:pt x="5149098" y="1752963"/>
                    <a:pt x="5134748" y="1700719"/>
                    <a:pt x="5115482" y="1650237"/>
                  </a:cubicBezTo>
                  <a:lnTo>
                    <a:pt x="5105029" y="1628857"/>
                  </a:lnTo>
                  <a:cubicBezTo>
                    <a:pt x="5031079" y="1477455"/>
                    <a:pt x="4861607" y="1378909"/>
                    <a:pt x="4667583" y="1377519"/>
                  </a:cubicBezTo>
                  <a:cubicBezTo>
                    <a:pt x="4595358" y="1380313"/>
                    <a:pt x="4523802" y="1392965"/>
                    <a:pt x="4454914" y="1415109"/>
                  </a:cubicBezTo>
                  <a:cubicBezTo>
                    <a:pt x="4343788" y="1443911"/>
                    <a:pt x="4232639" y="1475613"/>
                    <a:pt x="4124841" y="1432081"/>
                  </a:cubicBezTo>
                  <a:cubicBezTo>
                    <a:pt x="4036174" y="1397005"/>
                    <a:pt x="3978644" y="1321759"/>
                    <a:pt x="3922985" y="1249383"/>
                  </a:cubicBezTo>
                  <a:cubicBezTo>
                    <a:pt x="3886154" y="1196173"/>
                    <a:pt x="3841864" y="1148495"/>
                    <a:pt x="3791454" y="1107785"/>
                  </a:cubicBezTo>
                  <a:cubicBezTo>
                    <a:pt x="3726142" y="1060535"/>
                    <a:pt x="3659688" y="1039469"/>
                    <a:pt x="3591984" y="1034933"/>
                  </a:cubicBezTo>
                  <a:cubicBezTo>
                    <a:pt x="3479145" y="1027369"/>
                    <a:pt x="3362838" y="1065715"/>
                    <a:pt x="3242579" y="1105245"/>
                  </a:cubicBezTo>
                  <a:cubicBezTo>
                    <a:pt x="3087145" y="1156149"/>
                    <a:pt x="2926863" y="1208987"/>
                    <a:pt x="2767366" y="1159505"/>
                  </a:cubicBezTo>
                  <a:cubicBezTo>
                    <a:pt x="2410596" y="1048597"/>
                    <a:pt x="2179688" y="998403"/>
                    <a:pt x="1939445" y="1344711"/>
                  </a:cubicBezTo>
                  <a:cubicBezTo>
                    <a:pt x="1873759" y="1445287"/>
                    <a:pt x="1816889" y="1551313"/>
                    <a:pt x="1769404" y="1661547"/>
                  </a:cubicBezTo>
                  <a:cubicBezTo>
                    <a:pt x="1737577" y="1729989"/>
                    <a:pt x="1705347" y="1801543"/>
                    <a:pt x="1668090" y="1867813"/>
                  </a:cubicBezTo>
                  <a:cubicBezTo>
                    <a:pt x="1584015" y="2021094"/>
                    <a:pt x="1478307" y="2158218"/>
                    <a:pt x="1359722" y="2284730"/>
                  </a:cubicBezTo>
                  <a:lnTo>
                    <a:pt x="1349815" y="2294687"/>
                  </a:lnTo>
                  <a:lnTo>
                    <a:pt x="1287377" y="2294687"/>
                  </a:lnTo>
                  <a:lnTo>
                    <a:pt x="1327657" y="2254291"/>
                  </a:lnTo>
                  <a:cubicBezTo>
                    <a:pt x="1444653" y="2129773"/>
                    <a:pt x="1548675" y="1995142"/>
                    <a:pt x="1630898" y="1845127"/>
                  </a:cubicBezTo>
                  <a:cubicBezTo>
                    <a:pt x="1666985" y="1779435"/>
                    <a:pt x="1699385" y="1709199"/>
                    <a:pt x="1730632" y="1641547"/>
                  </a:cubicBezTo>
                  <a:cubicBezTo>
                    <a:pt x="1778382" y="1528723"/>
                    <a:pt x="1835830" y="1420195"/>
                    <a:pt x="1902300" y="1317159"/>
                  </a:cubicBezTo>
                  <a:cubicBezTo>
                    <a:pt x="2174494" y="924455"/>
                    <a:pt x="2456238" y="1012383"/>
                    <a:pt x="2782811" y="1113951"/>
                  </a:cubicBezTo>
                  <a:cubicBezTo>
                    <a:pt x="2928386" y="1158683"/>
                    <a:pt x="3074456" y="1110395"/>
                    <a:pt x="3229478" y="1059653"/>
                  </a:cubicBezTo>
                  <a:cubicBezTo>
                    <a:pt x="3351456" y="1019301"/>
                    <a:pt x="3475932" y="978279"/>
                    <a:pt x="3599606" y="987305"/>
                  </a:cubicBezTo>
                  <a:cubicBezTo>
                    <a:pt x="3673811" y="992719"/>
                    <a:pt x="3747726" y="1016151"/>
                    <a:pt x="3820640" y="1068553"/>
                  </a:cubicBezTo>
                  <a:cubicBezTo>
                    <a:pt x="3874782" y="1111747"/>
                    <a:pt x="3922354" y="1162493"/>
                    <a:pt x="3961932" y="1219285"/>
                  </a:cubicBezTo>
                  <a:cubicBezTo>
                    <a:pt x="4016254" y="1289913"/>
                    <a:pt x="4067475" y="1356209"/>
                    <a:pt x="4144372" y="1386959"/>
                  </a:cubicBezTo>
                  <a:cubicBezTo>
                    <a:pt x="4236694" y="1423579"/>
                    <a:pt x="4336539" y="1396435"/>
                    <a:pt x="4442447" y="1367821"/>
                  </a:cubicBezTo>
                  <a:cubicBezTo>
                    <a:pt x="4514717" y="1344995"/>
                    <a:pt x="4589741" y="1332121"/>
                    <a:pt x="4665407" y="1329523"/>
                  </a:cubicBezTo>
                  <a:cubicBezTo>
                    <a:pt x="4888132" y="1332281"/>
                    <a:pt x="5080087" y="1450139"/>
                    <a:pt x="5154892" y="1630973"/>
                  </a:cubicBezTo>
                  <a:cubicBezTo>
                    <a:pt x="5175301" y="1684167"/>
                    <a:pt x="5190540" y="1739215"/>
                    <a:pt x="5200371" y="1795333"/>
                  </a:cubicBezTo>
                  <a:cubicBezTo>
                    <a:pt x="5208961" y="1839891"/>
                    <a:pt x="5220137" y="1883907"/>
                    <a:pt x="5233829" y="1927141"/>
                  </a:cubicBezTo>
                  <a:cubicBezTo>
                    <a:pt x="5281265" y="2062848"/>
                    <a:pt x="5365898" y="2161849"/>
                    <a:pt x="5473066" y="2237752"/>
                  </a:cubicBezTo>
                  <a:close/>
                  <a:moveTo>
                    <a:pt x="5836802" y="2294687"/>
                  </a:moveTo>
                  <a:lnTo>
                    <a:pt x="5720021" y="2294687"/>
                  </a:lnTo>
                  <a:lnTo>
                    <a:pt x="5660980" y="2267941"/>
                  </a:lnTo>
                  <a:cubicBezTo>
                    <a:pt x="5487051" y="2177200"/>
                    <a:pt x="5346694" y="2049430"/>
                    <a:pt x="5276965" y="1848307"/>
                  </a:cubicBezTo>
                  <a:cubicBezTo>
                    <a:pt x="5261520" y="1801313"/>
                    <a:pt x="5249358" y="1753263"/>
                    <a:pt x="5240584" y="1704529"/>
                  </a:cubicBezTo>
                  <a:cubicBezTo>
                    <a:pt x="5230598" y="1648715"/>
                    <a:pt x="5215486" y="1593933"/>
                    <a:pt x="5195458" y="1540919"/>
                  </a:cubicBezTo>
                  <a:cubicBezTo>
                    <a:pt x="5191652" y="1533141"/>
                    <a:pt x="5187886" y="1525405"/>
                    <a:pt x="5184080" y="1517627"/>
                  </a:cubicBezTo>
                  <a:cubicBezTo>
                    <a:pt x="5106677" y="1359197"/>
                    <a:pt x="4929934" y="1256593"/>
                    <a:pt x="4726217" y="1254165"/>
                  </a:cubicBezTo>
                  <a:cubicBezTo>
                    <a:pt x="4650653" y="1257135"/>
                    <a:pt x="4575802" y="1270383"/>
                    <a:pt x="4503790" y="1293583"/>
                  </a:cubicBezTo>
                  <a:cubicBezTo>
                    <a:pt x="4390512" y="1323911"/>
                    <a:pt x="4272595" y="1353635"/>
                    <a:pt x="4162091" y="1311457"/>
                  </a:cubicBezTo>
                  <a:cubicBezTo>
                    <a:pt x="4069555" y="1274421"/>
                    <a:pt x="4009530" y="1196049"/>
                    <a:pt x="3951370" y="1120551"/>
                  </a:cubicBezTo>
                  <a:cubicBezTo>
                    <a:pt x="3912780" y="1064521"/>
                    <a:pt x="3866304" y="1014355"/>
                    <a:pt x="3813352" y="971575"/>
                  </a:cubicBezTo>
                  <a:cubicBezTo>
                    <a:pt x="3744561" y="922037"/>
                    <a:pt x="3674784" y="899837"/>
                    <a:pt x="3603803" y="894931"/>
                  </a:cubicBezTo>
                  <a:cubicBezTo>
                    <a:pt x="3485505" y="886757"/>
                    <a:pt x="3363866" y="926627"/>
                    <a:pt x="3237887" y="968051"/>
                  </a:cubicBezTo>
                  <a:cubicBezTo>
                    <a:pt x="3077806" y="1020307"/>
                    <a:pt x="2908336" y="1076141"/>
                    <a:pt x="2741485" y="1024467"/>
                  </a:cubicBezTo>
                  <a:cubicBezTo>
                    <a:pt x="2367734" y="907469"/>
                    <a:pt x="2125583" y="854073"/>
                    <a:pt x="1873934" y="1217559"/>
                  </a:cubicBezTo>
                  <a:cubicBezTo>
                    <a:pt x="1805672" y="1322705"/>
                    <a:pt x="1746599" y="1433493"/>
                    <a:pt x="1697308" y="1548651"/>
                  </a:cubicBezTo>
                  <a:cubicBezTo>
                    <a:pt x="1666031" y="1619211"/>
                    <a:pt x="1630278" y="1693447"/>
                    <a:pt x="1591834" y="1764199"/>
                  </a:cubicBezTo>
                  <a:cubicBezTo>
                    <a:pt x="1504036" y="1924323"/>
                    <a:pt x="1393497" y="2067560"/>
                    <a:pt x="1269432" y="2199709"/>
                  </a:cubicBezTo>
                  <a:lnTo>
                    <a:pt x="1174773" y="2294687"/>
                  </a:lnTo>
                  <a:lnTo>
                    <a:pt x="1107552" y="2294687"/>
                  </a:lnTo>
                  <a:lnTo>
                    <a:pt x="1232974" y="2168962"/>
                  </a:lnTo>
                  <a:cubicBezTo>
                    <a:pt x="1355490" y="2038643"/>
                    <a:pt x="1464464" y="1897721"/>
                    <a:pt x="1550776" y="1740483"/>
                  </a:cubicBezTo>
                  <a:cubicBezTo>
                    <a:pt x="1588612" y="1671479"/>
                    <a:pt x="1622032" y="1598395"/>
                    <a:pt x="1655247" y="1527843"/>
                  </a:cubicBezTo>
                  <a:cubicBezTo>
                    <a:pt x="1705209" y="1410251"/>
                    <a:pt x="1765513" y="1297269"/>
                    <a:pt x="1835406" y="1190167"/>
                  </a:cubicBezTo>
                  <a:cubicBezTo>
                    <a:pt x="2120004" y="782283"/>
                    <a:pt x="2414075" y="874703"/>
                    <a:pt x="2755953" y="980859"/>
                  </a:cubicBezTo>
                  <a:cubicBezTo>
                    <a:pt x="2909272" y="1030521"/>
                    <a:pt x="3061573" y="978191"/>
                    <a:pt x="3224023" y="924825"/>
                  </a:cubicBezTo>
                  <a:cubicBezTo>
                    <a:pt x="3351337" y="883043"/>
                    <a:pt x="3481391" y="840297"/>
                    <a:pt x="3610459" y="849843"/>
                  </a:cubicBezTo>
                  <a:cubicBezTo>
                    <a:pt x="3687899" y="855569"/>
                    <a:pt x="3764986" y="880119"/>
                    <a:pt x="3840911" y="934997"/>
                  </a:cubicBezTo>
                  <a:cubicBezTo>
                    <a:pt x="3897886" y="980057"/>
                    <a:pt x="3947685" y="1033331"/>
                    <a:pt x="3988732" y="1093143"/>
                  </a:cubicBezTo>
                  <a:cubicBezTo>
                    <a:pt x="4045554" y="1166893"/>
                    <a:pt x="4099072" y="1236893"/>
                    <a:pt x="4179620" y="1269191"/>
                  </a:cubicBezTo>
                  <a:cubicBezTo>
                    <a:pt x="4277994" y="1306297"/>
                    <a:pt x="4381333" y="1279373"/>
                    <a:pt x="4492066" y="1249781"/>
                  </a:cubicBezTo>
                  <a:cubicBezTo>
                    <a:pt x="4568259" y="1225055"/>
                    <a:pt x="4647498" y="1211089"/>
                    <a:pt x="4727489" y="1208303"/>
                  </a:cubicBezTo>
                  <a:cubicBezTo>
                    <a:pt x="4959730" y="1211721"/>
                    <a:pt x="5160335" y="1335425"/>
                    <a:pt x="5238154" y="1524409"/>
                  </a:cubicBezTo>
                  <a:cubicBezTo>
                    <a:pt x="5259019" y="1579343"/>
                    <a:pt x="5274486" y="1636193"/>
                    <a:pt x="5284362" y="1694213"/>
                  </a:cubicBezTo>
                  <a:cubicBezTo>
                    <a:pt x="5293290" y="1740933"/>
                    <a:pt x="5305010" y="1787073"/>
                    <a:pt x="5319462" y="1832377"/>
                  </a:cubicBezTo>
                  <a:cubicBezTo>
                    <a:pt x="5401203" y="2068981"/>
                    <a:pt x="5592074" y="2199281"/>
                    <a:pt x="5820135" y="2288840"/>
                  </a:cubicBezTo>
                  <a:close/>
                  <a:moveTo>
                    <a:pt x="6174905" y="2294687"/>
                  </a:moveTo>
                  <a:lnTo>
                    <a:pt x="6030620" y="2294687"/>
                  </a:lnTo>
                  <a:lnTo>
                    <a:pt x="5900545" y="2248885"/>
                  </a:lnTo>
                  <a:cubicBezTo>
                    <a:pt x="5654847" y="2151892"/>
                    <a:pt x="5449192" y="2009805"/>
                    <a:pt x="5358288" y="1747023"/>
                  </a:cubicBezTo>
                  <a:cubicBezTo>
                    <a:pt x="5342577" y="1697719"/>
                    <a:pt x="5329999" y="1647503"/>
                    <a:pt x="5320604" y="1596643"/>
                  </a:cubicBezTo>
                  <a:cubicBezTo>
                    <a:pt x="5310517" y="1538671"/>
                    <a:pt x="5295177" y="1481773"/>
                    <a:pt x="5274768" y="1426637"/>
                  </a:cubicBezTo>
                  <a:lnTo>
                    <a:pt x="5262648" y="1401805"/>
                  </a:lnTo>
                  <a:cubicBezTo>
                    <a:pt x="5181658" y="1236009"/>
                    <a:pt x="4997169" y="1128477"/>
                    <a:pt x="4784154" y="1125803"/>
                  </a:cubicBezTo>
                  <a:cubicBezTo>
                    <a:pt x="4705099" y="1128857"/>
                    <a:pt x="4626807" y="1142691"/>
                    <a:pt x="4551419" y="1166879"/>
                  </a:cubicBezTo>
                  <a:cubicBezTo>
                    <a:pt x="4433668" y="1198933"/>
                    <a:pt x="4311436" y="1231713"/>
                    <a:pt x="4195145" y="1185607"/>
                  </a:cubicBezTo>
                  <a:cubicBezTo>
                    <a:pt x="4098962" y="1147015"/>
                    <a:pt x="4036640" y="1064941"/>
                    <a:pt x="3975806" y="985947"/>
                  </a:cubicBezTo>
                  <a:cubicBezTo>
                    <a:pt x="3935587" y="927281"/>
                    <a:pt x="3887104" y="874685"/>
                    <a:pt x="3831848" y="829767"/>
                  </a:cubicBezTo>
                  <a:cubicBezTo>
                    <a:pt x="3759888" y="777817"/>
                    <a:pt x="3686621" y="754643"/>
                    <a:pt x="3612157" y="749559"/>
                  </a:cubicBezTo>
                  <a:cubicBezTo>
                    <a:pt x="3488051" y="741089"/>
                    <a:pt x="3360622" y="782873"/>
                    <a:pt x="3230383" y="825473"/>
                  </a:cubicBezTo>
                  <a:cubicBezTo>
                    <a:pt x="3062113" y="882715"/>
                    <a:pt x="2885455" y="940631"/>
                    <a:pt x="2713572" y="885619"/>
                  </a:cubicBezTo>
                  <a:cubicBezTo>
                    <a:pt x="2323389" y="764653"/>
                    <a:pt x="2070214" y="708469"/>
                    <a:pt x="1807478" y="1087889"/>
                  </a:cubicBezTo>
                  <a:cubicBezTo>
                    <a:pt x="1736361" y="1197491"/>
                    <a:pt x="1674848" y="1312953"/>
                    <a:pt x="1623723" y="1433063"/>
                  </a:cubicBezTo>
                  <a:cubicBezTo>
                    <a:pt x="1589113" y="1507677"/>
                    <a:pt x="1553330" y="1584821"/>
                    <a:pt x="1513324" y="1658241"/>
                  </a:cubicBezTo>
                  <a:cubicBezTo>
                    <a:pt x="1391367" y="1881104"/>
                    <a:pt x="1226991" y="2072516"/>
                    <a:pt x="1043073" y="2246913"/>
                  </a:cubicBezTo>
                  <a:lnTo>
                    <a:pt x="988240" y="2294687"/>
                  </a:lnTo>
                  <a:lnTo>
                    <a:pt x="917146" y="2294687"/>
                  </a:lnTo>
                  <a:lnTo>
                    <a:pt x="1006789" y="2216677"/>
                  </a:lnTo>
                  <a:cubicBezTo>
                    <a:pt x="1188458" y="2044585"/>
                    <a:pt x="1350233" y="1856255"/>
                    <a:pt x="1469902" y="1637651"/>
                  </a:cubicBezTo>
                  <a:cubicBezTo>
                    <a:pt x="1507567" y="1566321"/>
                    <a:pt x="1544731" y="1489021"/>
                    <a:pt x="1578726" y="1415149"/>
                  </a:cubicBezTo>
                  <a:cubicBezTo>
                    <a:pt x="1630778" y="1292597"/>
                    <a:pt x="1693576" y="1174811"/>
                    <a:pt x="1766431" y="1063229"/>
                  </a:cubicBezTo>
                  <a:cubicBezTo>
                    <a:pt x="2062486" y="636253"/>
                    <a:pt x="2369533" y="732467"/>
                    <a:pt x="2725690" y="844119"/>
                  </a:cubicBezTo>
                  <a:cubicBezTo>
                    <a:pt x="2885031" y="894221"/>
                    <a:pt x="3052873" y="839093"/>
                    <a:pt x="3214912" y="785889"/>
                  </a:cubicBezTo>
                  <a:cubicBezTo>
                    <a:pt x="3347842" y="742601"/>
                    <a:pt x="3483430" y="698187"/>
                    <a:pt x="3617921" y="708259"/>
                  </a:cubicBezTo>
                  <a:cubicBezTo>
                    <a:pt x="3698616" y="714305"/>
                    <a:pt x="3778916" y="739963"/>
                    <a:pt x="3858010" y="797249"/>
                  </a:cubicBezTo>
                  <a:cubicBezTo>
                    <a:pt x="3917222" y="844515"/>
                    <a:pt x="3969162" y="900167"/>
                    <a:pt x="4012188" y="962435"/>
                  </a:cubicBezTo>
                  <a:cubicBezTo>
                    <a:pt x="4071444" y="1040223"/>
                    <a:pt x="4127458" y="1113351"/>
                    <a:pt x="4211689" y="1147239"/>
                  </a:cubicBezTo>
                  <a:cubicBezTo>
                    <a:pt x="4315231" y="1188019"/>
                    <a:pt x="4424226" y="1157839"/>
                    <a:pt x="4539837" y="1126361"/>
                  </a:cubicBezTo>
                  <a:cubicBezTo>
                    <a:pt x="4619947" y="1100439"/>
                    <a:pt x="4703271" y="1085817"/>
                    <a:pt x="4787334" y="1082853"/>
                  </a:cubicBezTo>
                  <a:cubicBezTo>
                    <a:pt x="5029485" y="1085773"/>
                    <a:pt x="5237970" y="1214743"/>
                    <a:pt x="5319571" y="1412461"/>
                  </a:cubicBezTo>
                  <a:cubicBezTo>
                    <a:pt x="5341191" y="1470867"/>
                    <a:pt x="5357646" y="1531047"/>
                    <a:pt x="5368750" y="1592321"/>
                  </a:cubicBezTo>
                  <a:cubicBezTo>
                    <a:pt x="5377598" y="1641219"/>
                    <a:pt x="5389711" y="1689467"/>
                    <a:pt x="5404971" y="1736717"/>
                  </a:cubicBezTo>
                  <a:cubicBezTo>
                    <a:pt x="5506683" y="2034737"/>
                    <a:pt x="5772730" y="2171573"/>
                    <a:pt x="6074063" y="2266682"/>
                  </a:cubicBezTo>
                  <a:close/>
                  <a:moveTo>
                    <a:pt x="6543722" y="2294687"/>
                  </a:moveTo>
                  <a:lnTo>
                    <a:pt x="6370914" y="2294687"/>
                  </a:lnTo>
                  <a:lnTo>
                    <a:pt x="6334484" y="2285036"/>
                  </a:lnTo>
                  <a:cubicBezTo>
                    <a:pt x="5947703" y="2178996"/>
                    <a:pt x="5579545" y="2040059"/>
                    <a:pt x="5447508" y="1657211"/>
                  </a:cubicBezTo>
                  <a:cubicBezTo>
                    <a:pt x="5430989" y="1605725"/>
                    <a:pt x="5417782" y="1553237"/>
                    <a:pt x="5407966" y="1500059"/>
                  </a:cubicBezTo>
                  <a:cubicBezTo>
                    <a:pt x="5397628" y="1438983"/>
                    <a:pt x="5381504" y="1379107"/>
                    <a:pt x="5359731" y="1321159"/>
                  </a:cubicBezTo>
                  <a:cubicBezTo>
                    <a:pt x="5355358" y="1312215"/>
                    <a:pt x="5351198" y="1303689"/>
                    <a:pt x="5346825" y="1294745"/>
                  </a:cubicBezTo>
                  <a:cubicBezTo>
                    <a:pt x="5261676" y="1120423"/>
                    <a:pt x="5067904" y="1008741"/>
                    <a:pt x="4843857" y="1005233"/>
                  </a:cubicBezTo>
                  <a:cubicBezTo>
                    <a:pt x="4761497" y="1008507"/>
                    <a:pt x="4679911" y="1022937"/>
                    <a:pt x="4601400" y="1048181"/>
                  </a:cubicBezTo>
                  <a:cubicBezTo>
                    <a:pt x="4479167" y="1080961"/>
                    <a:pt x="4351127" y="1115665"/>
                    <a:pt x="4230792" y="1067219"/>
                  </a:cubicBezTo>
                  <a:cubicBezTo>
                    <a:pt x="4132880" y="1026091"/>
                    <a:pt x="4065511" y="941627"/>
                    <a:pt x="4002796" y="858763"/>
                  </a:cubicBezTo>
                  <a:cubicBezTo>
                    <a:pt x="3960670" y="797499"/>
                    <a:pt x="3909944" y="742625"/>
                    <a:pt x="3852105" y="695751"/>
                  </a:cubicBezTo>
                  <a:cubicBezTo>
                    <a:pt x="3777119" y="641313"/>
                    <a:pt x="3701059" y="616823"/>
                    <a:pt x="3623692" y="611259"/>
                  </a:cubicBezTo>
                  <a:cubicBezTo>
                    <a:pt x="3494749" y="601989"/>
                    <a:pt x="3362175" y="645289"/>
                    <a:pt x="3224883" y="690143"/>
                  </a:cubicBezTo>
                  <a:cubicBezTo>
                    <a:pt x="3048635" y="747893"/>
                    <a:pt x="2866149" y="806739"/>
                    <a:pt x="2685960" y="750531"/>
                  </a:cubicBezTo>
                  <a:cubicBezTo>
                    <a:pt x="2277973" y="621853"/>
                    <a:pt x="2013768" y="562883"/>
                    <a:pt x="1739410" y="959067"/>
                  </a:cubicBezTo>
                  <a:cubicBezTo>
                    <a:pt x="1665232" y="1073243"/>
                    <a:pt x="1601093" y="1193561"/>
                    <a:pt x="1547732" y="1318695"/>
                  </a:cubicBezTo>
                  <a:cubicBezTo>
                    <a:pt x="1512127" y="1396209"/>
                    <a:pt x="1475150" y="1476831"/>
                    <a:pt x="1433130" y="1553119"/>
                  </a:cubicBezTo>
                  <a:cubicBezTo>
                    <a:pt x="1306141" y="1785443"/>
                    <a:pt x="1134789" y="1984839"/>
                    <a:pt x="943023" y="2166434"/>
                  </a:cubicBezTo>
                  <a:lnTo>
                    <a:pt x="795582" y="2294687"/>
                  </a:lnTo>
                  <a:lnTo>
                    <a:pt x="731364" y="2294687"/>
                  </a:lnTo>
                  <a:lnTo>
                    <a:pt x="907931" y="2141204"/>
                  </a:lnTo>
                  <a:cubicBezTo>
                    <a:pt x="1097855" y="1961651"/>
                    <a:pt x="1267578" y="1764851"/>
                    <a:pt x="1392395" y="1536947"/>
                  </a:cubicBezTo>
                  <a:cubicBezTo>
                    <a:pt x="1433402" y="1461631"/>
                    <a:pt x="1469981" y="1382171"/>
                    <a:pt x="1505803" y="1305069"/>
                  </a:cubicBezTo>
                  <a:cubicBezTo>
                    <a:pt x="1560098" y="1177483"/>
                    <a:pt x="1625560" y="1054881"/>
                    <a:pt x="1701430" y="938695"/>
                  </a:cubicBezTo>
                  <a:cubicBezTo>
                    <a:pt x="2011267" y="493427"/>
                    <a:pt x="2331270" y="594383"/>
                    <a:pt x="2701898" y="710959"/>
                  </a:cubicBezTo>
                  <a:cubicBezTo>
                    <a:pt x="2868182" y="763413"/>
                    <a:pt x="3043259" y="706237"/>
                    <a:pt x="3212490" y="650947"/>
                  </a:cubicBezTo>
                  <a:cubicBezTo>
                    <a:pt x="3349935" y="604539"/>
                    <a:pt x="3490873" y="557933"/>
                    <a:pt x="3630814" y="568379"/>
                  </a:cubicBezTo>
                  <a:cubicBezTo>
                    <a:pt x="3714781" y="574645"/>
                    <a:pt x="3798386" y="601453"/>
                    <a:pt x="3880666" y="661163"/>
                  </a:cubicBezTo>
                  <a:cubicBezTo>
                    <a:pt x="3942160" y="710517"/>
                    <a:pt x="3996068" y="768555"/>
                    <a:pt x="4040741" y="833517"/>
                  </a:cubicBezTo>
                  <a:cubicBezTo>
                    <a:pt x="4102672" y="914805"/>
                    <a:pt x="4160986" y="991629"/>
                    <a:pt x="4249281" y="1026907"/>
                  </a:cubicBezTo>
                  <a:cubicBezTo>
                    <a:pt x="4354929" y="1068073"/>
                    <a:pt x="4469002" y="1037373"/>
                    <a:pt x="4589476" y="1004957"/>
                  </a:cubicBezTo>
                  <a:cubicBezTo>
                    <a:pt x="4672287" y="978463"/>
                    <a:pt x="4758302" y="963435"/>
                    <a:pt x="4845144" y="960367"/>
                  </a:cubicBezTo>
                  <a:cubicBezTo>
                    <a:pt x="5098315" y="963123"/>
                    <a:pt x="5315862" y="1097779"/>
                    <a:pt x="5399511" y="1303639"/>
                  </a:cubicBezTo>
                  <a:cubicBezTo>
                    <a:pt x="5422492" y="1364627"/>
                    <a:pt x="5439865" y="1427659"/>
                    <a:pt x="5451330" y="1491851"/>
                  </a:cubicBezTo>
                  <a:cubicBezTo>
                    <a:pt x="5460671" y="1543077"/>
                    <a:pt x="5473238" y="1593613"/>
                    <a:pt x="5489030" y="1643229"/>
                  </a:cubicBezTo>
                  <a:cubicBezTo>
                    <a:pt x="5632206" y="2057071"/>
                    <a:pt x="6078539" y="2173241"/>
                    <a:pt x="6510360" y="2285428"/>
                  </a:cubicBezTo>
                  <a:close/>
                  <a:moveTo>
                    <a:pt x="6857999" y="2278116"/>
                  </a:moveTo>
                  <a:lnTo>
                    <a:pt x="6857999" y="2294687"/>
                  </a:lnTo>
                  <a:lnTo>
                    <a:pt x="6744320" y="2294687"/>
                  </a:lnTo>
                  <a:lnTo>
                    <a:pt x="6624380" y="2261469"/>
                  </a:lnTo>
                  <a:cubicBezTo>
                    <a:pt x="6162758" y="2141709"/>
                    <a:pt x="5685082" y="2017777"/>
                    <a:pt x="5529178" y="1562051"/>
                  </a:cubicBezTo>
                  <a:cubicBezTo>
                    <a:pt x="5512091" y="1508545"/>
                    <a:pt x="5498386" y="1454047"/>
                    <a:pt x="5488100" y="1398831"/>
                  </a:cubicBezTo>
                  <a:cubicBezTo>
                    <a:pt x="5477484" y="1334989"/>
                    <a:pt x="5460658" y="1272365"/>
                    <a:pt x="5437816" y="1211789"/>
                  </a:cubicBezTo>
                  <a:cubicBezTo>
                    <a:pt x="5433269" y="1202469"/>
                    <a:pt x="5428716" y="1193153"/>
                    <a:pt x="5424163" y="1183837"/>
                  </a:cubicBezTo>
                  <a:cubicBezTo>
                    <a:pt x="5335994" y="1003319"/>
                    <a:pt x="5135902" y="886585"/>
                    <a:pt x="4904076" y="883003"/>
                  </a:cubicBezTo>
                  <a:cubicBezTo>
                    <a:pt x="4819208" y="886273"/>
                    <a:pt x="4735132" y="900841"/>
                    <a:pt x="4654056" y="926291"/>
                  </a:cubicBezTo>
                  <a:cubicBezTo>
                    <a:pt x="4526351" y="960753"/>
                    <a:pt x="4394417" y="996395"/>
                    <a:pt x="4269249" y="945981"/>
                  </a:cubicBezTo>
                  <a:cubicBezTo>
                    <a:pt x="4166109" y="904041"/>
                    <a:pt x="4097648" y="815341"/>
                    <a:pt x="4032257" y="728979"/>
                  </a:cubicBezTo>
                  <a:cubicBezTo>
                    <a:pt x="3988472" y="665027"/>
                    <a:pt x="3935745" y="607723"/>
                    <a:pt x="3875631" y="558757"/>
                  </a:cubicBezTo>
                  <a:cubicBezTo>
                    <a:pt x="3797179" y="502047"/>
                    <a:pt x="3717662" y="476559"/>
                    <a:pt x="3636916" y="470785"/>
                  </a:cubicBezTo>
                  <a:cubicBezTo>
                    <a:pt x="3502342" y="461165"/>
                    <a:pt x="3364355" y="506309"/>
                    <a:pt x="3222207" y="552957"/>
                  </a:cubicBezTo>
                  <a:cubicBezTo>
                    <a:pt x="3039145" y="612587"/>
                    <a:pt x="2850035" y="674687"/>
                    <a:pt x="2661880" y="615083"/>
                  </a:cubicBezTo>
                  <a:cubicBezTo>
                    <a:pt x="2237131" y="480727"/>
                    <a:pt x="1962490" y="419187"/>
                    <a:pt x="1676670" y="831509"/>
                  </a:cubicBezTo>
                  <a:cubicBezTo>
                    <a:pt x="1599610" y="950241"/>
                    <a:pt x="1532942" y="1075319"/>
                    <a:pt x="1477443" y="1205385"/>
                  </a:cubicBezTo>
                  <a:cubicBezTo>
                    <a:pt x="1440053" y="1286171"/>
                    <a:pt x="1401660" y="1369863"/>
                    <a:pt x="1357896" y="1449459"/>
                  </a:cubicBezTo>
                  <a:cubicBezTo>
                    <a:pt x="1225746" y="1691017"/>
                    <a:pt x="1047421" y="1898393"/>
                    <a:pt x="847866" y="2087283"/>
                  </a:cubicBezTo>
                  <a:lnTo>
                    <a:pt x="609359" y="2294687"/>
                  </a:lnTo>
                  <a:lnTo>
                    <a:pt x="538205" y="2294687"/>
                  </a:lnTo>
                  <a:lnTo>
                    <a:pt x="813352" y="2055677"/>
                  </a:lnTo>
                  <a:cubicBezTo>
                    <a:pt x="1010845" y="1868991"/>
                    <a:pt x="1186952" y="1664503"/>
                    <a:pt x="1316619" y="1427273"/>
                  </a:cubicBezTo>
                  <a:cubicBezTo>
                    <a:pt x="1359599" y="1349053"/>
                    <a:pt x="1397789" y="1265945"/>
                    <a:pt x="1434603" y="1185945"/>
                  </a:cubicBezTo>
                  <a:cubicBezTo>
                    <a:pt x="1490526" y="1053841"/>
                    <a:pt x="1557851" y="926807"/>
                    <a:pt x="1635825" y="806265"/>
                  </a:cubicBezTo>
                  <a:cubicBezTo>
                    <a:pt x="1955915" y="345393"/>
                    <a:pt x="2288304" y="449933"/>
                    <a:pt x="2673629" y="571835"/>
                  </a:cubicBezTo>
                  <a:cubicBezTo>
                    <a:pt x="2847267" y="626481"/>
                    <a:pt x="3029535" y="567221"/>
                    <a:pt x="3205406" y="509675"/>
                  </a:cubicBezTo>
                  <a:cubicBezTo>
                    <a:pt x="3320506" y="472195"/>
                    <a:pt x="3437840" y="433853"/>
                    <a:pt x="3554688" y="425687"/>
                  </a:cubicBezTo>
                  <a:cubicBezTo>
                    <a:pt x="3671535" y="417519"/>
                    <a:pt x="3787897" y="439527"/>
                    <a:pt x="3901053" y="522749"/>
                  </a:cubicBezTo>
                  <a:cubicBezTo>
                    <a:pt x="3964987" y="574349"/>
                    <a:pt x="4020981" y="634973"/>
                    <a:pt x="4067287" y="702723"/>
                  </a:cubicBezTo>
                  <a:cubicBezTo>
                    <a:pt x="4130372" y="787333"/>
                    <a:pt x="4192702" y="867457"/>
                    <a:pt x="4284267" y="904493"/>
                  </a:cubicBezTo>
                  <a:cubicBezTo>
                    <a:pt x="4395532" y="949205"/>
                    <a:pt x="4514250" y="917157"/>
                    <a:pt x="4639782" y="883227"/>
                  </a:cubicBezTo>
                  <a:cubicBezTo>
                    <a:pt x="4726279" y="855371"/>
                    <a:pt x="4816160" y="839583"/>
                    <a:pt x="4906929" y="836399"/>
                  </a:cubicBezTo>
                  <a:cubicBezTo>
                    <a:pt x="5168646" y="839817"/>
                    <a:pt x="5395802" y="982273"/>
                    <a:pt x="5482250" y="1195867"/>
                  </a:cubicBezTo>
                  <a:cubicBezTo>
                    <a:pt x="5505943" y="1259047"/>
                    <a:pt x="5523576" y="1324317"/>
                    <a:pt x="5534955" y="1390849"/>
                  </a:cubicBezTo>
                  <a:cubicBezTo>
                    <a:pt x="5544631" y="1444239"/>
                    <a:pt x="5557778" y="1496941"/>
                    <a:pt x="5574334" y="1548623"/>
                  </a:cubicBezTo>
                  <a:cubicBezTo>
                    <a:pt x="5722750" y="1981092"/>
                    <a:pt x="6187658" y="2101649"/>
                    <a:pt x="6637671" y="2218419"/>
                  </a:cubicBezTo>
                  <a:cubicBezTo>
                    <a:pt x="6697042" y="2233836"/>
                    <a:pt x="6756670" y="2249316"/>
                    <a:pt x="6815752" y="2265580"/>
                  </a:cubicBezTo>
                  <a:close/>
                  <a:moveTo>
                    <a:pt x="6857999" y="2173522"/>
                  </a:moveTo>
                  <a:lnTo>
                    <a:pt x="6857999" y="2222346"/>
                  </a:lnTo>
                  <a:lnTo>
                    <a:pt x="6753249" y="2194649"/>
                  </a:lnTo>
                  <a:cubicBezTo>
                    <a:pt x="6271903" y="2069140"/>
                    <a:pt x="5776239" y="1940047"/>
                    <a:pt x="5615651" y="1468811"/>
                  </a:cubicBezTo>
                  <a:cubicBezTo>
                    <a:pt x="5597727" y="1412607"/>
                    <a:pt x="5583456" y="1355311"/>
                    <a:pt x="5572941" y="1297281"/>
                  </a:cubicBezTo>
                  <a:cubicBezTo>
                    <a:pt x="5561304" y="1230917"/>
                    <a:pt x="5543880" y="1165761"/>
                    <a:pt x="5520792" y="1102465"/>
                  </a:cubicBezTo>
                  <a:lnTo>
                    <a:pt x="5506213" y="1072603"/>
                  </a:lnTo>
                  <a:cubicBezTo>
                    <a:pt x="5414417" y="884677"/>
                    <a:pt x="5206997" y="762853"/>
                    <a:pt x="4966424" y="759193"/>
                  </a:cubicBezTo>
                  <a:cubicBezTo>
                    <a:pt x="4877772" y="762679"/>
                    <a:pt x="4789935" y="778367"/>
                    <a:pt x="4705496" y="805881"/>
                  </a:cubicBezTo>
                  <a:cubicBezTo>
                    <a:pt x="4572399" y="840151"/>
                    <a:pt x="4435974" y="878477"/>
                    <a:pt x="4305980" y="826089"/>
                  </a:cubicBezTo>
                  <a:cubicBezTo>
                    <a:pt x="4197770" y="782719"/>
                    <a:pt x="4128391" y="690155"/>
                    <a:pt x="4060505" y="600665"/>
                  </a:cubicBezTo>
                  <a:cubicBezTo>
                    <a:pt x="4015259" y="533997"/>
                    <a:pt x="3960487" y="474221"/>
                    <a:pt x="3897978" y="423277"/>
                  </a:cubicBezTo>
                  <a:cubicBezTo>
                    <a:pt x="3816209" y="363863"/>
                    <a:pt x="3733554" y="337007"/>
                    <a:pt x="3649626" y="330747"/>
                  </a:cubicBezTo>
                  <a:cubicBezTo>
                    <a:pt x="3509746" y="320311"/>
                    <a:pt x="3366327" y="367087"/>
                    <a:pt x="3217575" y="415707"/>
                  </a:cubicBezTo>
                  <a:cubicBezTo>
                    <a:pt x="3027318" y="477425"/>
                    <a:pt x="2830600" y="541775"/>
                    <a:pt x="2635918" y="479651"/>
                  </a:cubicBezTo>
                  <a:cubicBezTo>
                    <a:pt x="2194150" y="339167"/>
                    <a:pt x="1908068" y="275003"/>
                    <a:pt x="1611040" y="703925"/>
                  </a:cubicBezTo>
                  <a:cubicBezTo>
                    <a:pt x="1531160" y="827543"/>
                    <a:pt x="1462174" y="957803"/>
                    <a:pt x="1404835" y="1093211"/>
                  </a:cubicBezTo>
                  <a:cubicBezTo>
                    <a:pt x="1365890" y="1176735"/>
                    <a:pt x="1325718" y="1263691"/>
                    <a:pt x="1280538" y="1346359"/>
                  </a:cubicBezTo>
                  <a:cubicBezTo>
                    <a:pt x="1074593" y="1721827"/>
                    <a:pt x="760530" y="2017881"/>
                    <a:pt x="426031" y="2289193"/>
                  </a:cubicBezTo>
                  <a:lnTo>
                    <a:pt x="419025" y="2294687"/>
                  </a:lnTo>
                  <a:lnTo>
                    <a:pt x="345084" y="2294687"/>
                  </a:lnTo>
                  <a:lnTo>
                    <a:pt x="395652" y="2255063"/>
                  </a:lnTo>
                  <a:cubicBezTo>
                    <a:pt x="727253" y="1986262"/>
                    <a:pt x="1038169" y="1693230"/>
                    <a:pt x="1240236" y="1323237"/>
                  </a:cubicBezTo>
                  <a:cubicBezTo>
                    <a:pt x="1284033" y="1240733"/>
                    <a:pt x="1323813" y="1154929"/>
                    <a:pt x="1362202" y="1071241"/>
                  </a:cubicBezTo>
                  <a:cubicBezTo>
                    <a:pt x="1420938" y="933635"/>
                    <a:pt x="1491497" y="801319"/>
                    <a:pt x="1573123" y="675793"/>
                  </a:cubicBezTo>
                  <a:cubicBezTo>
                    <a:pt x="1906028" y="196625"/>
                    <a:pt x="2250004" y="307065"/>
                    <a:pt x="2650395" y="434095"/>
                  </a:cubicBezTo>
                  <a:cubicBezTo>
                    <a:pt x="2830978" y="491093"/>
                    <a:pt x="3020479" y="429787"/>
                    <a:pt x="3203542" y="370157"/>
                  </a:cubicBezTo>
                  <a:cubicBezTo>
                    <a:pt x="3321856" y="331337"/>
                    <a:pt x="3442750" y="291869"/>
                    <a:pt x="3563416" y="283593"/>
                  </a:cubicBezTo>
                  <a:cubicBezTo>
                    <a:pt x="3684082" y="275317"/>
                    <a:pt x="3804518" y="298235"/>
                    <a:pt x="3921911" y="384193"/>
                  </a:cubicBezTo>
                  <a:cubicBezTo>
                    <a:pt x="3988107" y="437739"/>
                    <a:pt x="4046119" y="500549"/>
                    <a:pt x="4094244" y="570751"/>
                  </a:cubicBezTo>
                  <a:cubicBezTo>
                    <a:pt x="4163102" y="658295"/>
                    <a:pt x="4224255" y="742891"/>
                    <a:pt x="4319842" y="781277"/>
                  </a:cubicBezTo>
                  <a:cubicBezTo>
                    <a:pt x="4433428" y="828741"/>
                    <a:pt x="4558960" y="794811"/>
                    <a:pt x="4689729" y="759741"/>
                  </a:cubicBezTo>
                  <a:cubicBezTo>
                    <a:pt x="4779027" y="731139"/>
                    <a:pt x="4871781" y="714925"/>
                    <a:pt x="4965429" y="711619"/>
                  </a:cubicBezTo>
                  <a:cubicBezTo>
                    <a:pt x="5238947" y="716455"/>
                    <a:pt x="5474034" y="862260"/>
                    <a:pt x="5563117" y="1084209"/>
                  </a:cubicBezTo>
                  <a:cubicBezTo>
                    <a:pt x="5587526" y="1150129"/>
                    <a:pt x="5605725" y="1218197"/>
                    <a:pt x="5617495" y="1287543"/>
                  </a:cubicBezTo>
                  <a:cubicBezTo>
                    <a:pt x="5627603" y="1342929"/>
                    <a:pt x="5641252" y="1397637"/>
                    <a:pt x="5658330" y="1451305"/>
                  </a:cubicBezTo>
                  <a:cubicBezTo>
                    <a:pt x="5812174" y="1901807"/>
                    <a:pt x="6295853" y="2027138"/>
                    <a:pt x="6763082" y="2148484"/>
                  </a:cubicBezTo>
                  <a:close/>
                  <a:moveTo>
                    <a:pt x="6857999" y="2071014"/>
                  </a:moveTo>
                  <a:lnTo>
                    <a:pt x="6857999" y="2120148"/>
                  </a:lnTo>
                  <a:lnTo>
                    <a:pt x="6691546" y="2076100"/>
                  </a:lnTo>
                  <a:cubicBezTo>
                    <a:pt x="6257652" y="1957225"/>
                    <a:pt x="5845268" y="1801236"/>
                    <a:pt x="5698342" y="1369713"/>
                  </a:cubicBezTo>
                  <a:cubicBezTo>
                    <a:pt x="5680233" y="1311903"/>
                    <a:pt x="5665633" y="1252975"/>
                    <a:pt x="5654738" y="1193367"/>
                  </a:cubicBezTo>
                  <a:cubicBezTo>
                    <a:pt x="5642999" y="1124459"/>
                    <a:pt x="5625009" y="1056809"/>
                    <a:pt x="5600929" y="991199"/>
                  </a:cubicBezTo>
                  <a:cubicBezTo>
                    <a:pt x="5595855" y="980830"/>
                    <a:pt x="5590734" y="970348"/>
                    <a:pt x="5585570" y="959755"/>
                  </a:cubicBezTo>
                  <a:cubicBezTo>
                    <a:pt x="5490360" y="764844"/>
                    <a:pt x="5274441" y="638503"/>
                    <a:pt x="5024574" y="634593"/>
                  </a:cubicBezTo>
                  <a:cubicBezTo>
                    <a:pt x="4932445" y="637917"/>
                    <a:pt x="4841147" y="653743"/>
                    <a:pt x="4753182" y="681609"/>
                  </a:cubicBezTo>
                  <a:cubicBezTo>
                    <a:pt x="4615773" y="718933"/>
                    <a:pt x="4473879" y="756991"/>
                    <a:pt x="4339467" y="702467"/>
                  </a:cubicBezTo>
                  <a:cubicBezTo>
                    <a:pt x="4226445" y="658117"/>
                    <a:pt x="4155559" y="561481"/>
                    <a:pt x="4085376" y="468287"/>
                  </a:cubicBezTo>
                  <a:cubicBezTo>
                    <a:pt x="4038262" y="399603"/>
                    <a:pt x="3981601" y="337909"/>
                    <a:pt x="3917098" y="285071"/>
                  </a:cubicBezTo>
                  <a:cubicBezTo>
                    <a:pt x="3832289" y="223151"/>
                    <a:pt x="3746499" y="195399"/>
                    <a:pt x="3659317" y="189133"/>
                  </a:cubicBezTo>
                  <a:cubicBezTo>
                    <a:pt x="3514016" y="178687"/>
                    <a:pt x="3364851" y="227913"/>
                    <a:pt x="3209924" y="278087"/>
                  </a:cubicBezTo>
                  <a:cubicBezTo>
                    <a:pt x="3012611" y="342229"/>
                    <a:pt x="2808739" y="408705"/>
                    <a:pt x="2607077" y="344189"/>
                  </a:cubicBezTo>
                  <a:cubicBezTo>
                    <a:pt x="2147697" y="197361"/>
                    <a:pt x="1851003" y="130249"/>
                    <a:pt x="1542692" y="575687"/>
                  </a:cubicBezTo>
                  <a:cubicBezTo>
                    <a:pt x="1459535" y="703461"/>
                    <a:pt x="1387702" y="838167"/>
                    <a:pt x="1328034" y="978301"/>
                  </a:cubicBezTo>
                  <a:cubicBezTo>
                    <a:pt x="1288032" y="1065639"/>
                    <a:pt x="1246483" y="1155707"/>
                    <a:pt x="1199519" y="1241643"/>
                  </a:cubicBezTo>
                  <a:cubicBezTo>
                    <a:pt x="986300" y="1631855"/>
                    <a:pt x="660384" y="1938913"/>
                    <a:pt x="313242" y="2220151"/>
                  </a:cubicBezTo>
                  <a:lnTo>
                    <a:pt x="218069" y="2294687"/>
                  </a:lnTo>
                  <a:lnTo>
                    <a:pt x="143635" y="2294687"/>
                  </a:lnTo>
                  <a:lnTo>
                    <a:pt x="283392" y="2185289"/>
                  </a:lnTo>
                  <a:cubicBezTo>
                    <a:pt x="627291" y="1906677"/>
                    <a:pt x="949257" y="1603075"/>
                    <a:pt x="1160404" y="1218939"/>
                  </a:cubicBezTo>
                  <a:cubicBezTo>
                    <a:pt x="1206552" y="1134329"/>
                    <a:pt x="1247525" y="1045047"/>
                    <a:pt x="1287503" y="958665"/>
                  </a:cubicBezTo>
                  <a:cubicBezTo>
                    <a:pt x="1348225" y="815969"/>
                    <a:pt x="1421235" y="678727"/>
                    <a:pt x="1505760" y="548549"/>
                  </a:cubicBezTo>
                  <a:cubicBezTo>
                    <a:pt x="1849379" y="51705"/>
                    <a:pt x="2207047" y="165481"/>
                    <a:pt x="2622700" y="299007"/>
                  </a:cubicBezTo>
                  <a:cubicBezTo>
                    <a:pt x="2810438" y="358777"/>
                    <a:pt x="3006739" y="294593"/>
                    <a:pt x="3197037" y="232913"/>
                  </a:cubicBezTo>
                  <a:cubicBezTo>
                    <a:pt x="3320702" y="192689"/>
                    <a:pt x="3446459" y="151797"/>
                    <a:pt x="3571874" y="143355"/>
                  </a:cubicBezTo>
                  <a:cubicBezTo>
                    <a:pt x="3697289" y="134913"/>
                    <a:pt x="3822361" y="158917"/>
                    <a:pt x="3944660" y="248487"/>
                  </a:cubicBezTo>
                  <a:cubicBezTo>
                    <a:pt x="4013306" y="303803"/>
                    <a:pt x="4073457" y="368911"/>
                    <a:pt x="4123130" y="441669"/>
                  </a:cubicBezTo>
                  <a:cubicBezTo>
                    <a:pt x="4192527" y="533283"/>
                    <a:pt x="4258311" y="620437"/>
                    <a:pt x="4357587" y="660411"/>
                  </a:cubicBezTo>
                  <a:cubicBezTo>
                    <a:pt x="4477545" y="709061"/>
                    <a:pt x="4605803" y="674771"/>
                    <a:pt x="4741633" y="638183"/>
                  </a:cubicBezTo>
                  <a:cubicBezTo>
                    <a:pt x="4834247" y="608809"/>
                    <a:pt x="4930384" y="592223"/>
                    <a:pt x="5027442" y="588985"/>
                  </a:cubicBezTo>
                  <a:cubicBezTo>
                    <a:pt x="5308370" y="592149"/>
                    <a:pt x="5551112" y="744759"/>
                    <a:pt x="5645743" y="973122"/>
                  </a:cubicBezTo>
                  <a:cubicBezTo>
                    <a:pt x="5670441" y="1041715"/>
                    <a:pt x="5688805" y="1112427"/>
                    <a:pt x="5700609" y="1184385"/>
                  </a:cubicBezTo>
                  <a:cubicBezTo>
                    <a:pt x="5711015" y="1242517"/>
                    <a:pt x="5725146" y="1299873"/>
                    <a:pt x="5742943" y="1356120"/>
                  </a:cubicBezTo>
                  <a:cubicBezTo>
                    <a:pt x="5882463" y="1765568"/>
                    <a:pt x="6284438" y="1916804"/>
                    <a:pt x="6708208" y="2031799"/>
                  </a:cubicBezTo>
                  <a:close/>
                  <a:moveTo>
                    <a:pt x="6857999" y="1970631"/>
                  </a:moveTo>
                  <a:lnTo>
                    <a:pt x="6857999" y="2018328"/>
                  </a:lnTo>
                  <a:lnTo>
                    <a:pt x="6809777" y="2005551"/>
                  </a:lnTo>
                  <a:cubicBezTo>
                    <a:pt x="6360442" y="1882268"/>
                    <a:pt x="5933714" y="1720505"/>
                    <a:pt x="5782199" y="1274397"/>
                  </a:cubicBezTo>
                  <a:cubicBezTo>
                    <a:pt x="5763120" y="1214562"/>
                    <a:pt x="5747984" y="1153504"/>
                    <a:pt x="5736920" y="1091647"/>
                  </a:cubicBezTo>
                  <a:cubicBezTo>
                    <a:pt x="5725389" y="1019895"/>
                    <a:pt x="5707164" y="949440"/>
                    <a:pt x="5682446" y="881176"/>
                  </a:cubicBezTo>
                  <a:cubicBezTo>
                    <a:pt x="5677112" y="870277"/>
                    <a:pt x="5671639" y="859046"/>
                    <a:pt x="5666306" y="848148"/>
                  </a:cubicBezTo>
                  <a:cubicBezTo>
                    <a:pt x="5567503" y="645877"/>
                    <a:pt x="5343884" y="514644"/>
                    <a:pt x="5084714" y="510493"/>
                  </a:cubicBezTo>
                  <a:cubicBezTo>
                    <a:pt x="4988845" y="513987"/>
                    <a:pt x="4893822" y="530593"/>
                    <a:pt x="4802399" y="559911"/>
                  </a:cubicBezTo>
                  <a:cubicBezTo>
                    <a:pt x="4660131" y="598173"/>
                    <a:pt x="4513000" y="637367"/>
                    <a:pt x="4373936" y="581245"/>
                  </a:cubicBezTo>
                  <a:cubicBezTo>
                    <a:pt x="4258017" y="534937"/>
                    <a:pt x="4183116" y="434999"/>
                    <a:pt x="4110433" y="338685"/>
                  </a:cubicBezTo>
                  <a:cubicBezTo>
                    <a:pt x="4061660" y="266773"/>
                    <a:pt x="4002641" y="202287"/>
                    <a:pt x="3935274" y="147297"/>
                  </a:cubicBezTo>
                  <a:cubicBezTo>
                    <a:pt x="3818947" y="61055"/>
                    <a:pt x="3700310" y="37617"/>
                    <a:pt x="3578791" y="46127"/>
                  </a:cubicBezTo>
                  <a:cubicBezTo>
                    <a:pt x="3457273" y="54639"/>
                    <a:pt x="3332875" y="95099"/>
                    <a:pt x="3205027" y="136657"/>
                  </a:cubicBezTo>
                  <a:cubicBezTo>
                    <a:pt x="3000561" y="202925"/>
                    <a:pt x="2789461" y="271443"/>
                    <a:pt x="2580439" y="204741"/>
                  </a:cubicBezTo>
                  <a:cubicBezTo>
                    <a:pt x="2106771" y="51421"/>
                    <a:pt x="1796714" y="-17329"/>
                    <a:pt x="1476977" y="444295"/>
                  </a:cubicBezTo>
                  <a:cubicBezTo>
                    <a:pt x="1391588" y="577087"/>
                    <a:pt x="1318120" y="717101"/>
                    <a:pt x="1257491" y="862745"/>
                  </a:cubicBezTo>
                  <a:cubicBezTo>
                    <a:pt x="1215904" y="952773"/>
                    <a:pt x="1173119" y="1046283"/>
                    <a:pt x="1124191" y="1135117"/>
                  </a:cubicBezTo>
                  <a:cubicBezTo>
                    <a:pt x="903826" y="1540417"/>
                    <a:pt x="566240" y="1858771"/>
                    <a:pt x="206504" y="2150059"/>
                  </a:cubicBezTo>
                  <a:lnTo>
                    <a:pt x="21655" y="2294687"/>
                  </a:lnTo>
                  <a:lnTo>
                    <a:pt x="0" y="2294687"/>
                  </a:lnTo>
                  <a:lnTo>
                    <a:pt x="0" y="2249557"/>
                  </a:lnTo>
                  <a:lnTo>
                    <a:pt x="171416" y="2115807"/>
                  </a:lnTo>
                  <a:cubicBezTo>
                    <a:pt x="528402" y="1827255"/>
                    <a:pt x="862646" y="1512051"/>
                    <a:pt x="1080193" y="1114301"/>
                  </a:cubicBezTo>
                  <a:cubicBezTo>
                    <a:pt x="1128347" y="1026833"/>
                    <a:pt x="1170514" y="934071"/>
                    <a:pt x="1211904" y="844623"/>
                  </a:cubicBezTo>
                  <a:cubicBezTo>
                    <a:pt x="1275197" y="696653"/>
                    <a:pt x="1351257" y="554385"/>
                    <a:pt x="1439250" y="419477"/>
                  </a:cubicBezTo>
                  <a:cubicBezTo>
                    <a:pt x="1794674" y="-95705"/>
                    <a:pt x="2164919" y="24969"/>
                    <a:pt x="2596054" y="161511"/>
                  </a:cubicBezTo>
                  <a:cubicBezTo>
                    <a:pt x="2790160" y="224419"/>
                    <a:pt x="2994072" y="157981"/>
                    <a:pt x="3191344" y="93805"/>
                  </a:cubicBezTo>
                  <a:cubicBezTo>
                    <a:pt x="3319191" y="52247"/>
                    <a:pt x="3449182" y="10127"/>
                    <a:pt x="3578894" y="1571"/>
                  </a:cubicBezTo>
                  <a:cubicBezTo>
                    <a:pt x="3708606" y="-6983"/>
                    <a:pt x="3838037" y="18029"/>
                    <a:pt x="3964768" y="110727"/>
                  </a:cubicBezTo>
                  <a:cubicBezTo>
                    <a:pt x="4035914" y="168387"/>
                    <a:pt x="4098196" y="236193"/>
                    <a:pt x="4149566" y="311909"/>
                  </a:cubicBezTo>
                  <a:cubicBezTo>
                    <a:pt x="4221445" y="407597"/>
                    <a:pt x="4289505" y="497461"/>
                    <a:pt x="4392822" y="539775"/>
                  </a:cubicBezTo>
                  <a:cubicBezTo>
                    <a:pt x="4517436" y="590023"/>
                    <a:pt x="4650754" y="554217"/>
                    <a:pt x="4791440" y="516699"/>
                  </a:cubicBezTo>
                  <a:cubicBezTo>
                    <a:pt x="4887140" y="485989"/>
                    <a:pt x="4986604" y="468777"/>
                    <a:pt x="5086969" y="465629"/>
                  </a:cubicBezTo>
                  <a:cubicBezTo>
                    <a:pt x="5379108" y="470004"/>
                    <a:pt x="5628805" y="627909"/>
                    <a:pt x="5726463" y="865420"/>
                  </a:cubicBezTo>
                  <a:cubicBezTo>
                    <a:pt x="5752581" y="936073"/>
                    <a:pt x="5772025" y="1009011"/>
                    <a:pt x="5784564" y="1083296"/>
                  </a:cubicBezTo>
                  <a:cubicBezTo>
                    <a:pt x="5795352" y="1143084"/>
                    <a:pt x="5809857" y="1202181"/>
                    <a:pt x="5827971" y="1260224"/>
                  </a:cubicBezTo>
                  <a:cubicBezTo>
                    <a:pt x="5972747" y="1685624"/>
                    <a:pt x="6389447" y="1842659"/>
                    <a:pt x="6828474" y="196282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689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algn="ctr" rtl="0"/>
              <a:endParaRPr lang="it-IT" noProof="0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D579A81A-7B2D-3682-801D-875E5E620EBC}"/>
                </a:ext>
              </a:extLst>
            </p:cNvPr>
            <p:cNvSpPr/>
            <p:nvPr userDrawn="1"/>
          </p:nvSpPr>
          <p:spPr>
            <a:xfrm>
              <a:off x="10745801" y="1021181"/>
              <a:ext cx="1446200" cy="4729270"/>
            </a:xfrm>
            <a:custGeom>
              <a:avLst/>
              <a:gdLst>
                <a:gd name="connsiteX0" fmla="*/ 1446200 w 1446200"/>
                <a:gd name="connsiteY0" fmla="*/ 2220150 h 4729270"/>
                <a:gd name="connsiteX1" fmla="*/ 1446200 w 1446200"/>
                <a:gd name="connsiteY1" fmla="*/ 2530668 h 4729270"/>
                <a:gd name="connsiteX2" fmla="*/ 1421035 w 1446200"/>
                <a:gd name="connsiteY2" fmla="*/ 2449472 h 4729270"/>
                <a:gd name="connsiteX3" fmla="*/ 1408647 w 1446200"/>
                <a:gd name="connsiteY3" fmla="*/ 2338179 h 4729270"/>
                <a:gd name="connsiteX4" fmla="*/ 1420925 w 1446200"/>
                <a:gd name="connsiteY4" fmla="*/ 2271311 h 4729270"/>
                <a:gd name="connsiteX5" fmla="*/ 1446200 w 1446200"/>
                <a:gd name="connsiteY5" fmla="*/ 2063560 h 4729270"/>
                <a:gd name="connsiteX6" fmla="*/ 1446200 w 1446200"/>
                <a:gd name="connsiteY6" fmla="*/ 2125893 h 4729270"/>
                <a:gd name="connsiteX7" fmla="*/ 1440509 w 1446200"/>
                <a:gd name="connsiteY7" fmla="*/ 2130969 h 4729270"/>
                <a:gd name="connsiteX8" fmla="*/ 1355749 w 1446200"/>
                <a:gd name="connsiteY8" fmla="*/ 2210579 h 4729270"/>
                <a:gd name="connsiteX9" fmla="*/ 1314599 w 1446200"/>
                <a:gd name="connsiteY9" fmla="*/ 2334078 h 4729270"/>
                <a:gd name="connsiteX10" fmla="*/ 1361465 w 1446200"/>
                <a:gd name="connsiteY10" fmla="*/ 2550959 h 4729270"/>
                <a:gd name="connsiteX11" fmla="*/ 1400501 w 1446200"/>
                <a:gd name="connsiteY11" fmla="*/ 2855256 h 4729270"/>
                <a:gd name="connsiteX12" fmla="*/ 1404270 w 1446200"/>
                <a:gd name="connsiteY12" fmla="*/ 3257169 h 4729270"/>
                <a:gd name="connsiteX13" fmla="*/ 1446200 w 1446200"/>
                <a:gd name="connsiteY13" fmla="*/ 3304666 h 4729270"/>
                <a:gd name="connsiteX14" fmla="*/ 1446200 w 1446200"/>
                <a:gd name="connsiteY14" fmla="*/ 3365237 h 4729270"/>
                <a:gd name="connsiteX15" fmla="*/ 1419101 w 1446200"/>
                <a:gd name="connsiteY15" fmla="*/ 3343166 h 4729270"/>
                <a:gd name="connsiteX16" fmla="*/ 1358585 w 1446200"/>
                <a:gd name="connsiteY16" fmla="*/ 2844325 h 4729270"/>
                <a:gd name="connsiteX17" fmla="*/ 1319765 w 1446200"/>
                <a:gd name="connsiteY17" fmla="*/ 2567945 h 4729270"/>
                <a:gd name="connsiteX18" fmla="*/ 1270539 w 1446200"/>
                <a:gd name="connsiteY18" fmla="*/ 2329975 h 4729270"/>
                <a:gd name="connsiteX19" fmla="*/ 1319943 w 1446200"/>
                <a:gd name="connsiteY19" fmla="*/ 2186497 h 4729270"/>
                <a:gd name="connsiteX20" fmla="*/ 1412317 w 1446200"/>
                <a:gd name="connsiteY20" fmla="*/ 2093032 h 4729270"/>
                <a:gd name="connsiteX21" fmla="*/ 1446200 w 1446200"/>
                <a:gd name="connsiteY21" fmla="*/ 1333585 h 4729270"/>
                <a:gd name="connsiteX22" fmla="*/ 1446200 w 1446200"/>
                <a:gd name="connsiteY22" fmla="*/ 1407801 h 4729270"/>
                <a:gd name="connsiteX23" fmla="*/ 1434873 w 1446200"/>
                <a:gd name="connsiteY23" fmla="*/ 1422643 h 4729270"/>
                <a:gd name="connsiteX24" fmla="*/ 1393271 w 1446200"/>
                <a:gd name="connsiteY24" fmla="*/ 1592371 h 4729270"/>
                <a:gd name="connsiteX25" fmla="*/ 1419737 w 1446200"/>
                <a:gd name="connsiteY25" fmla="*/ 1735075 h 4729270"/>
                <a:gd name="connsiteX26" fmla="*/ 1445342 w 1446200"/>
                <a:gd name="connsiteY26" fmla="*/ 1847588 h 4729270"/>
                <a:gd name="connsiteX27" fmla="*/ 1446200 w 1446200"/>
                <a:gd name="connsiteY27" fmla="*/ 1886001 h 4729270"/>
                <a:gd name="connsiteX28" fmla="*/ 1446200 w 1446200"/>
                <a:gd name="connsiteY28" fmla="*/ 1906310 h 4729270"/>
                <a:gd name="connsiteX29" fmla="*/ 1433985 w 1446200"/>
                <a:gd name="connsiteY29" fmla="*/ 1961093 h 4729270"/>
                <a:gd name="connsiteX30" fmla="*/ 1310695 w 1446200"/>
                <a:gd name="connsiteY30" fmla="*/ 2102531 h 4729270"/>
                <a:gd name="connsiteX31" fmla="*/ 1219333 w 1446200"/>
                <a:gd name="connsiteY31" fmla="*/ 2191141 h 4729270"/>
                <a:gd name="connsiteX32" fmla="*/ 1174165 w 1446200"/>
                <a:gd name="connsiteY32" fmla="*/ 2324649 h 4729270"/>
                <a:gd name="connsiteX33" fmla="*/ 1223659 w 1446200"/>
                <a:gd name="connsiteY33" fmla="*/ 2557359 h 4729270"/>
                <a:gd name="connsiteX34" fmla="*/ 1264515 w 1446200"/>
                <a:gd name="connsiteY34" fmla="*/ 2882988 h 4729270"/>
                <a:gd name="connsiteX35" fmla="*/ 1395949 w 1446200"/>
                <a:gd name="connsiteY35" fmla="*/ 3436531 h 4729270"/>
                <a:gd name="connsiteX36" fmla="*/ 1446200 w 1446200"/>
                <a:gd name="connsiteY36" fmla="*/ 3463403 h 4729270"/>
                <a:gd name="connsiteX37" fmla="*/ 1446200 w 1446200"/>
                <a:gd name="connsiteY37" fmla="*/ 3513012 h 4729270"/>
                <a:gd name="connsiteX38" fmla="*/ 1371347 w 1446200"/>
                <a:gd name="connsiteY38" fmla="*/ 3472700 h 4729270"/>
                <a:gd name="connsiteX39" fmla="*/ 1220863 w 1446200"/>
                <a:gd name="connsiteY39" fmla="*/ 2869523 h 4729270"/>
                <a:gd name="connsiteX40" fmla="*/ 1180639 w 1446200"/>
                <a:gd name="connsiteY40" fmla="*/ 2571598 h 4729270"/>
                <a:gd name="connsiteX41" fmla="*/ 1128483 w 1446200"/>
                <a:gd name="connsiteY41" fmla="*/ 2316993 h 4729270"/>
                <a:gd name="connsiteX42" fmla="*/ 1182007 w 1446200"/>
                <a:gd name="connsiteY42" fmla="*/ 2163937 h 4729270"/>
                <a:gd name="connsiteX43" fmla="*/ 1282907 w 1446200"/>
                <a:gd name="connsiteY43" fmla="*/ 2066314 h 4729270"/>
                <a:gd name="connsiteX44" fmla="*/ 1390549 w 1446200"/>
                <a:gd name="connsiteY44" fmla="*/ 1945100 h 4729270"/>
                <a:gd name="connsiteX45" fmla="*/ 1375891 w 1446200"/>
                <a:gd name="connsiteY45" fmla="*/ 1747806 h 4729270"/>
                <a:gd name="connsiteX46" fmla="*/ 1347985 w 1446200"/>
                <a:gd name="connsiteY46" fmla="*/ 1592267 h 4729270"/>
                <a:gd name="connsiteX47" fmla="*/ 1399181 w 1446200"/>
                <a:gd name="connsiteY47" fmla="*/ 1391636 h 4729270"/>
                <a:gd name="connsiteX48" fmla="*/ 1446200 w 1446200"/>
                <a:gd name="connsiteY48" fmla="*/ 1166267 h 4729270"/>
                <a:gd name="connsiteX49" fmla="*/ 1446200 w 1446200"/>
                <a:gd name="connsiteY49" fmla="*/ 1219367 h 4729270"/>
                <a:gd name="connsiteX50" fmla="*/ 1372232 w 1446200"/>
                <a:gd name="connsiteY50" fmla="*/ 1275019 h 4729270"/>
                <a:gd name="connsiteX51" fmla="*/ 1315025 w 1446200"/>
                <a:gd name="connsiteY51" fmla="*/ 1350088 h 4729270"/>
                <a:gd name="connsiteX52" fmla="*/ 1270455 w 1446200"/>
                <a:gd name="connsiteY52" fmla="*/ 1532033 h 4729270"/>
                <a:gd name="connsiteX53" fmla="*/ 1297215 w 1446200"/>
                <a:gd name="connsiteY53" fmla="*/ 1685243 h 4729270"/>
                <a:gd name="connsiteX54" fmla="*/ 1310985 w 1446200"/>
                <a:gd name="connsiteY54" fmla="*/ 1925986 h 4729270"/>
                <a:gd name="connsiteX55" fmla="*/ 1180311 w 1446200"/>
                <a:gd name="connsiteY55" fmla="*/ 2075854 h 4729270"/>
                <a:gd name="connsiteX56" fmla="*/ 1082861 w 1446200"/>
                <a:gd name="connsiteY56" fmla="*/ 2171807 h 4729270"/>
                <a:gd name="connsiteX57" fmla="*/ 1033561 w 1446200"/>
                <a:gd name="connsiteY57" fmla="*/ 2314322 h 4729270"/>
                <a:gd name="connsiteX58" fmla="*/ 1086077 w 1446200"/>
                <a:gd name="connsiteY58" fmla="*/ 2564158 h 4729270"/>
                <a:gd name="connsiteX59" fmla="*/ 1129251 w 1446200"/>
                <a:gd name="connsiteY59" fmla="*/ 2911391 h 4729270"/>
                <a:gd name="connsiteX60" fmla="*/ 1268201 w 1446200"/>
                <a:gd name="connsiteY60" fmla="*/ 3503772 h 4729270"/>
                <a:gd name="connsiteX61" fmla="*/ 1446200 w 1446200"/>
                <a:gd name="connsiteY61" fmla="*/ 3599164 h 4729270"/>
                <a:gd name="connsiteX62" fmla="*/ 1446200 w 1446200"/>
                <a:gd name="connsiteY62" fmla="*/ 3649190 h 4729270"/>
                <a:gd name="connsiteX63" fmla="*/ 1240657 w 1446200"/>
                <a:gd name="connsiteY63" fmla="*/ 3538984 h 4729270"/>
                <a:gd name="connsiteX64" fmla="*/ 1083121 w 1446200"/>
                <a:gd name="connsiteY64" fmla="*/ 2894779 h 4729270"/>
                <a:gd name="connsiteX65" fmla="*/ 1041279 w 1446200"/>
                <a:gd name="connsiteY65" fmla="*/ 2576871 h 4729270"/>
                <a:gd name="connsiteX66" fmla="*/ 985877 w 1446200"/>
                <a:gd name="connsiteY66" fmla="*/ 2304555 h 4729270"/>
                <a:gd name="connsiteX67" fmla="*/ 1042847 w 1446200"/>
                <a:gd name="connsiteY67" fmla="*/ 2141076 h 4729270"/>
                <a:gd name="connsiteX68" fmla="*/ 1150587 w 1446200"/>
                <a:gd name="connsiteY68" fmla="*/ 2036727 h 4729270"/>
                <a:gd name="connsiteX69" fmla="*/ 1267025 w 1446200"/>
                <a:gd name="connsiteY69" fmla="*/ 1906856 h 4729270"/>
                <a:gd name="connsiteX70" fmla="*/ 1251513 w 1446200"/>
                <a:gd name="connsiteY70" fmla="*/ 1694989 h 4729270"/>
                <a:gd name="connsiteX71" fmla="*/ 1222105 w 1446200"/>
                <a:gd name="connsiteY71" fmla="*/ 1529547 h 4729270"/>
                <a:gd name="connsiteX72" fmla="*/ 1276641 w 1446200"/>
                <a:gd name="connsiteY72" fmla="*/ 1316196 h 4729270"/>
                <a:gd name="connsiteX73" fmla="*/ 1439049 w 1446200"/>
                <a:gd name="connsiteY73" fmla="*/ 1168357 h 4729270"/>
                <a:gd name="connsiteX74" fmla="*/ 1446200 w 1446200"/>
                <a:gd name="connsiteY74" fmla="*/ 1055356 h 4729270"/>
                <a:gd name="connsiteX75" fmla="*/ 1446200 w 1446200"/>
                <a:gd name="connsiteY75" fmla="*/ 1104702 h 4729270"/>
                <a:gd name="connsiteX76" fmla="*/ 1347531 w 1446200"/>
                <a:gd name="connsiteY76" fmla="*/ 1132667 h 4729270"/>
                <a:gd name="connsiteX77" fmla="*/ 1334345 w 1446200"/>
                <a:gd name="connsiteY77" fmla="*/ 1139100 h 4729270"/>
                <a:gd name="connsiteX78" fmla="*/ 1192353 w 1446200"/>
                <a:gd name="connsiteY78" fmla="*/ 1279208 h 4729270"/>
                <a:gd name="connsiteX79" fmla="*/ 1144663 w 1446200"/>
                <a:gd name="connsiteY79" fmla="*/ 1473448 h 4729270"/>
                <a:gd name="connsiteX80" fmla="*/ 1175825 w 1446200"/>
                <a:gd name="connsiteY80" fmla="*/ 1635616 h 4729270"/>
                <a:gd name="connsiteX81" fmla="*/ 1190243 w 1446200"/>
                <a:gd name="connsiteY81" fmla="*/ 1890557 h 4729270"/>
                <a:gd name="connsiteX82" fmla="*/ 1050815 w 1446200"/>
                <a:gd name="connsiteY82" fmla="*/ 2049042 h 4729270"/>
                <a:gd name="connsiteX83" fmla="*/ 944837 w 1446200"/>
                <a:gd name="connsiteY83" fmla="*/ 2149155 h 4729270"/>
                <a:gd name="connsiteX84" fmla="*/ 891723 w 1446200"/>
                <a:gd name="connsiteY84" fmla="*/ 2301328 h 4729270"/>
                <a:gd name="connsiteX85" fmla="*/ 947489 w 1446200"/>
                <a:gd name="connsiteY85" fmla="*/ 2567883 h 4729270"/>
                <a:gd name="connsiteX86" fmla="*/ 992237 w 1446200"/>
                <a:gd name="connsiteY86" fmla="*/ 2936106 h 4729270"/>
                <a:gd name="connsiteX87" fmla="*/ 1139031 w 1446200"/>
                <a:gd name="connsiteY87" fmla="*/ 3568155 h 4729270"/>
                <a:gd name="connsiteX88" fmla="*/ 1382603 w 1446200"/>
                <a:gd name="connsiteY88" fmla="*/ 3698598 h 4729270"/>
                <a:gd name="connsiteX89" fmla="*/ 1446200 w 1446200"/>
                <a:gd name="connsiteY89" fmla="*/ 3729950 h 4729270"/>
                <a:gd name="connsiteX90" fmla="*/ 1446200 w 1446200"/>
                <a:gd name="connsiteY90" fmla="*/ 3782972 h 4729270"/>
                <a:gd name="connsiteX91" fmla="*/ 1361629 w 1446200"/>
                <a:gd name="connsiteY91" fmla="*/ 3741216 h 4729270"/>
                <a:gd name="connsiteX92" fmla="*/ 1112805 w 1446200"/>
                <a:gd name="connsiteY92" fmla="*/ 3606115 h 4729270"/>
                <a:gd name="connsiteX93" fmla="*/ 947671 w 1446200"/>
                <a:gd name="connsiteY93" fmla="*/ 2922583 h 4729270"/>
                <a:gd name="connsiteX94" fmla="*/ 903635 w 1446200"/>
                <a:gd name="connsiteY94" fmla="*/ 2582550 h 4729270"/>
                <a:gd name="connsiteX95" fmla="*/ 845653 w 1446200"/>
                <a:gd name="connsiteY95" fmla="*/ 2294871 h 4729270"/>
                <a:gd name="connsiteX96" fmla="*/ 907299 w 1446200"/>
                <a:gd name="connsiteY96" fmla="*/ 2122541 h 4729270"/>
                <a:gd name="connsiteX97" fmla="*/ 1020499 w 1446200"/>
                <a:gd name="connsiteY97" fmla="*/ 2012621 h 4729270"/>
                <a:gd name="connsiteX98" fmla="*/ 1145109 w 1446200"/>
                <a:gd name="connsiteY98" fmla="*/ 1873929 h 4729270"/>
                <a:gd name="connsiteX99" fmla="*/ 1130487 w 1446200"/>
                <a:gd name="connsiteY99" fmla="*/ 1647119 h 4729270"/>
                <a:gd name="connsiteX100" fmla="*/ 1099217 w 1446200"/>
                <a:gd name="connsiteY100" fmla="*/ 1471963 h 4729270"/>
                <a:gd name="connsiteX101" fmla="*/ 1157853 w 1446200"/>
                <a:gd name="connsiteY101" fmla="*/ 1245876 h 4729270"/>
                <a:gd name="connsiteX102" fmla="*/ 1330031 w 1446200"/>
                <a:gd name="connsiteY102" fmla="*/ 1089019 h 4729270"/>
                <a:gd name="connsiteX103" fmla="*/ 1446200 w 1446200"/>
                <a:gd name="connsiteY103" fmla="*/ 945579 h 4729270"/>
                <a:gd name="connsiteX104" fmla="*/ 1446200 w 1446200"/>
                <a:gd name="connsiteY104" fmla="*/ 991052 h 4729270"/>
                <a:gd name="connsiteX105" fmla="*/ 1363971 w 1446200"/>
                <a:gd name="connsiteY105" fmla="*/ 1012694 h 4729270"/>
                <a:gd name="connsiteX106" fmla="*/ 1237381 w 1446200"/>
                <a:gd name="connsiteY106" fmla="*/ 1048913 h 4729270"/>
                <a:gd name="connsiteX107" fmla="*/ 1222617 w 1446200"/>
                <a:gd name="connsiteY107" fmla="*/ 1056132 h 4729270"/>
                <a:gd name="connsiteX108" fmla="*/ 1071307 w 1446200"/>
                <a:gd name="connsiteY108" fmla="*/ 1204676 h 4729270"/>
                <a:gd name="connsiteX109" fmla="*/ 1020435 w 1446200"/>
                <a:gd name="connsiteY109" fmla="*/ 1411072 h 4729270"/>
                <a:gd name="connsiteX110" fmla="*/ 1051511 w 1446200"/>
                <a:gd name="connsiteY110" fmla="*/ 1583917 h 4729270"/>
                <a:gd name="connsiteX111" fmla="*/ 1066781 w 1446200"/>
                <a:gd name="connsiteY111" fmla="*/ 1853432 h 4729270"/>
                <a:gd name="connsiteX112" fmla="*/ 919717 w 1446200"/>
                <a:gd name="connsiteY112" fmla="*/ 2021944 h 4729270"/>
                <a:gd name="connsiteX113" fmla="*/ 806779 w 1446200"/>
                <a:gd name="connsiteY113" fmla="*/ 2129301 h 4729270"/>
                <a:gd name="connsiteX114" fmla="*/ 750001 w 1446200"/>
                <a:gd name="connsiteY114" fmla="*/ 2290671 h 4729270"/>
                <a:gd name="connsiteX115" fmla="*/ 808035 w 1446200"/>
                <a:gd name="connsiteY115" fmla="*/ 2573866 h 4729270"/>
                <a:gd name="connsiteX116" fmla="*/ 854389 w 1446200"/>
                <a:gd name="connsiteY116" fmla="*/ 2964005 h 4729270"/>
                <a:gd name="connsiteX117" fmla="*/ 1008621 w 1446200"/>
                <a:gd name="connsiteY117" fmla="*/ 3634973 h 4729270"/>
                <a:gd name="connsiteX118" fmla="*/ 1268229 w 1446200"/>
                <a:gd name="connsiteY118" fmla="*/ 3772557 h 4729270"/>
                <a:gd name="connsiteX119" fmla="*/ 1436717 w 1446200"/>
                <a:gd name="connsiteY119" fmla="*/ 3855593 h 4729270"/>
                <a:gd name="connsiteX120" fmla="*/ 1446200 w 1446200"/>
                <a:gd name="connsiteY120" fmla="*/ 3861700 h 4729270"/>
                <a:gd name="connsiteX121" fmla="*/ 1446200 w 1446200"/>
                <a:gd name="connsiteY121" fmla="*/ 3915987 h 4729270"/>
                <a:gd name="connsiteX122" fmla="*/ 1416487 w 1446200"/>
                <a:gd name="connsiteY122" fmla="*/ 3896882 h 4729270"/>
                <a:gd name="connsiteX123" fmla="*/ 1250903 w 1446200"/>
                <a:gd name="connsiteY123" fmla="*/ 3815816 h 4729270"/>
                <a:gd name="connsiteX124" fmla="*/ 986089 w 1446200"/>
                <a:gd name="connsiteY124" fmla="*/ 3673540 h 4729270"/>
                <a:gd name="connsiteX125" fmla="*/ 813271 w 1446200"/>
                <a:gd name="connsiteY125" fmla="*/ 2950748 h 4729270"/>
                <a:gd name="connsiteX126" fmla="*/ 765971 w 1446200"/>
                <a:gd name="connsiteY126" fmla="*/ 2587157 h 4729270"/>
                <a:gd name="connsiteX127" fmla="*/ 703817 w 1446200"/>
                <a:gd name="connsiteY127" fmla="*/ 2284132 h 4729270"/>
                <a:gd name="connsiteX128" fmla="*/ 769407 w 1446200"/>
                <a:gd name="connsiteY128" fmla="*/ 2102132 h 4729270"/>
                <a:gd name="connsiteX129" fmla="*/ 891185 w 1446200"/>
                <a:gd name="connsiteY129" fmla="*/ 1985110 h 4729270"/>
                <a:gd name="connsiteX130" fmla="*/ 1024549 w 1446200"/>
                <a:gd name="connsiteY130" fmla="*/ 1837800 h 4729270"/>
                <a:gd name="connsiteX131" fmla="*/ 1008077 w 1446200"/>
                <a:gd name="connsiteY131" fmla="*/ 1597403 h 4729270"/>
                <a:gd name="connsiteX132" fmla="*/ 975145 w 1446200"/>
                <a:gd name="connsiteY132" fmla="*/ 1411935 h 4729270"/>
                <a:gd name="connsiteX133" fmla="*/ 1220659 w 1446200"/>
                <a:gd name="connsiteY133" fmla="*/ 1007776 h 4729270"/>
                <a:gd name="connsiteX134" fmla="*/ 1354023 w 1446200"/>
                <a:gd name="connsiteY134" fmla="*/ 969703 h 4729270"/>
                <a:gd name="connsiteX135" fmla="*/ 1446200 w 1446200"/>
                <a:gd name="connsiteY135" fmla="*/ 817580 h 4729270"/>
                <a:gd name="connsiteX136" fmla="*/ 1446200 w 1446200"/>
                <a:gd name="connsiteY136" fmla="*/ 869875 h 4729270"/>
                <a:gd name="connsiteX137" fmla="*/ 1379581 w 1446200"/>
                <a:gd name="connsiteY137" fmla="*/ 901978 h 4729270"/>
                <a:gd name="connsiteX138" fmla="*/ 1261937 w 1446200"/>
                <a:gd name="connsiteY138" fmla="*/ 932855 h 4729270"/>
                <a:gd name="connsiteX139" fmla="*/ 1128745 w 1446200"/>
                <a:gd name="connsiteY139" fmla="*/ 970381 h 4729270"/>
                <a:gd name="connsiteX140" fmla="*/ 1112439 w 1446200"/>
                <a:gd name="connsiteY140" fmla="*/ 978341 h 4729270"/>
                <a:gd name="connsiteX141" fmla="*/ 952091 w 1446200"/>
                <a:gd name="connsiteY141" fmla="*/ 1135450 h 4729270"/>
                <a:gd name="connsiteX142" fmla="*/ 897763 w 1446200"/>
                <a:gd name="connsiteY142" fmla="*/ 1353877 h 4729270"/>
                <a:gd name="connsiteX143" fmla="*/ 930665 w 1446200"/>
                <a:gd name="connsiteY143" fmla="*/ 1536480 h 4729270"/>
                <a:gd name="connsiteX144" fmla="*/ 945673 w 1446200"/>
                <a:gd name="connsiteY144" fmla="*/ 1819161 h 4729270"/>
                <a:gd name="connsiteX145" fmla="*/ 790817 w 1446200"/>
                <a:gd name="connsiteY145" fmla="*/ 1994378 h 4729270"/>
                <a:gd name="connsiteX146" fmla="*/ 670669 w 1446200"/>
                <a:gd name="connsiteY146" fmla="*/ 2107672 h 4729270"/>
                <a:gd name="connsiteX147" fmla="*/ 608733 w 1446200"/>
                <a:gd name="connsiteY147" fmla="*/ 2278827 h 4729270"/>
                <a:gd name="connsiteX148" fmla="*/ 671157 w 1446200"/>
                <a:gd name="connsiteY148" fmla="*/ 2578240 h 4729270"/>
                <a:gd name="connsiteX149" fmla="*/ 719705 w 1446200"/>
                <a:gd name="connsiteY149" fmla="*/ 2989529 h 4729270"/>
                <a:gd name="connsiteX150" fmla="*/ 882157 w 1446200"/>
                <a:gd name="connsiteY150" fmla="*/ 3699989 h 4729270"/>
                <a:gd name="connsiteX151" fmla="*/ 1154475 w 1446200"/>
                <a:gd name="connsiteY151" fmla="*/ 3845866 h 4729270"/>
                <a:gd name="connsiteX152" fmla="*/ 1332799 w 1446200"/>
                <a:gd name="connsiteY152" fmla="*/ 3933231 h 4729270"/>
                <a:gd name="connsiteX153" fmla="*/ 1446200 w 1446200"/>
                <a:gd name="connsiteY153" fmla="*/ 4006467 h 4729270"/>
                <a:gd name="connsiteX154" fmla="*/ 1446200 w 1446200"/>
                <a:gd name="connsiteY154" fmla="*/ 4061330 h 4729270"/>
                <a:gd name="connsiteX155" fmla="*/ 1310055 w 1446200"/>
                <a:gd name="connsiteY155" fmla="*/ 3973358 h 4729270"/>
                <a:gd name="connsiteX156" fmla="*/ 1134833 w 1446200"/>
                <a:gd name="connsiteY156" fmla="*/ 3887360 h 4729270"/>
                <a:gd name="connsiteX157" fmla="*/ 855393 w 1446200"/>
                <a:gd name="connsiteY157" fmla="*/ 3737713 h 4729270"/>
                <a:gd name="connsiteX158" fmla="*/ 675307 w 1446200"/>
                <a:gd name="connsiteY158" fmla="*/ 2975449 h 4729270"/>
                <a:gd name="connsiteX159" fmla="*/ 626765 w 1446200"/>
                <a:gd name="connsiteY159" fmla="*/ 2592670 h 4729270"/>
                <a:gd name="connsiteX160" fmla="*/ 563341 w 1446200"/>
                <a:gd name="connsiteY160" fmla="*/ 2272070 h 4729270"/>
                <a:gd name="connsiteX161" fmla="*/ 632723 w 1446200"/>
                <a:gd name="connsiteY161" fmla="*/ 2080309 h 4729270"/>
                <a:gd name="connsiteX162" fmla="*/ 762081 w 1446200"/>
                <a:gd name="connsiteY162" fmla="*/ 1957172 h 4729270"/>
                <a:gd name="connsiteX163" fmla="*/ 903657 w 1446200"/>
                <a:gd name="connsiteY163" fmla="*/ 1801003 h 4729270"/>
                <a:gd name="connsiteX164" fmla="*/ 886709 w 1446200"/>
                <a:gd name="connsiteY164" fmla="*/ 1545856 h 4729270"/>
                <a:gd name="connsiteX165" fmla="*/ 852111 w 1446200"/>
                <a:gd name="connsiteY165" fmla="*/ 1351042 h 4729270"/>
                <a:gd name="connsiteX166" fmla="*/ 1111661 w 1446200"/>
                <a:gd name="connsiteY166" fmla="*/ 925546 h 4729270"/>
                <a:gd name="connsiteX167" fmla="*/ 1252797 w 1446200"/>
                <a:gd name="connsiteY167" fmla="*/ 885603 h 4729270"/>
                <a:gd name="connsiteX168" fmla="*/ 1364995 w 1446200"/>
                <a:gd name="connsiteY168" fmla="*/ 856425 h 4729270"/>
                <a:gd name="connsiteX169" fmla="*/ 1446200 w 1446200"/>
                <a:gd name="connsiteY169" fmla="*/ 666083 h 4729270"/>
                <a:gd name="connsiteX170" fmla="*/ 1446200 w 1446200"/>
                <a:gd name="connsiteY170" fmla="*/ 725285 h 4729270"/>
                <a:gd name="connsiteX171" fmla="*/ 1404302 w 1446200"/>
                <a:gd name="connsiteY171" fmla="*/ 757939 h 4729270"/>
                <a:gd name="connsiteX172" fmla="*/ 1284997 w 1446200"/>
                <a:gd name="connsiteY172" fmla="*/ 814672 h 4729270"/>
                <a:gd name="connsiteX173" fmla="*/ 1160375 w 1446200"/>
                <a:gd name="connsiteY173" fmla="*/ 847030 h 4729270"/>
                <a:gd name="connsiteX174" fmla="*/ 1019827 w 1446200"/>
                <a:gd name="connsiteY174" fmla="*/ 886208 h 4729270"/>
                <a:gd name="connsiteX175" fmla="*/ 1001569 w 1446200"/>
                <a:gd name="connsiteY175" fmla="*/ 895133 h 4729270"/>
                <a:gd name="connsiteX176" fmla="*/ 830837 w 1446200"/>
                <a:gd name="connsiteY176" fmla="*/ 1061352 h 4729270"/>
                <a:gd name="connsiteX177" fmla="*/ 772769 w 1446200"/>
                <a:gd name="connsiteY177" fmla="*/ 1293048 h 4729270"/>
                <a:gd name="connsiteX178" fmla="*/ 807205 w 1446200"/>
                <a:gd name="connsiteY178" fmla="*/ 1485510 h 4729270"/>
                <a:gd name="connsiteX179" fmla="*/ 823643 w 1446200"/>
                <a:gd name="connsiteY179" fmla="*/ 1783930 h 4729270"/>
                <a:gd name="connsiteX180" fmla="*/ 658453 w 1446200"/>
                <a:gd name="connsiteY180" fmla="*/ 1968552 h 4729270"/>
                <a:gd name="connsiteX181" fmla="*/ 531101 w 1446200"/>
                <a:gd name="connsiteY181" fmla="*/ 2087786 h 4729270"/>
                <a:gd name="connsiteX182" fmla="*/ 466167 w 1446200"/>
                <a:gd name="connsiteY182" fmla="*/ 2268572 h 4729270"/>
                <a:gd name="connsiteX183" fmla="*/ 530643 w 1446200"/>
                <a:gd name="connsiteY183" fmla="*/ 2584902 h 4729270"/>
                <a:gd name="connsiteX184" fmla="*/ 581141 w 1446200"/>
                <a:gd name="connsiteY184" fmla="*/ 3017008 h 4729270"/>
                <a:gd name="connsiteX185" fmla="*/ 751231 w 1446200"/>
                <a:gd name="connsiteY185" fmla="*/ 3766758 h 4729270"/>
                <a:gd name="connsiteX186" fmla="*/ 1038213 w 1446200"/>
                <a:gd name="connsiteY186" fmla="*/ 3919965 h 4729270"/>
                <a:gd name="connsiteX187" fmla="*/ 1227165 w 1446200"/>
                <a:gd name="connsiteY187" fmla="*/ 4011351 h 4729270"/>
                <a:gd name="connsiteX188" fmla="*/ 1361695 w 1446200"/>
                <a:gd name="connsiteY188" fmla="*/ 4093877 h 4729270"/>
                <a:gd name="connsiteX189" fmla="*/ 1446200 w 1446200"/>
                <a:gd name="connsiteY189" fmla="*/ 4156827 h 4729270"/>
                <a:gd name="connsiteX190" fmla="*/ 1446200 w 1446200"/>
                <a:gd name="connsiteY190" fmla="*/ 4214240 h 4729270"/>
                <a:gd name="connsiteX191" fmla="*/ 1337915 w 1446200"/>
                <a:gd name="connsiteY191" fmla="*/ 4133298 h 4729270"/>
                <a:gd name="connsiteX192" fmla="*/ 1206343 w 1446200"/>
                <a:gd name="connsiteY192" fmla="*/ 4052429 h 4729270"/>
                <a:gd name="connsiteX193" fmla="*/ 1021683 w 1446200"/>
                <a:gd name="connsiteY193" fmla="*/ 3961868 h 4729270"/>
                <a:gd name="connsiteX194" fmla="*/ 727577 w 1446200"/>
                <a:gd name="connsiteY194" fmla="*/ 3804885 h 4729270"/>
                <a:gd name="connsiteX195" fmla="*/ 539651 w 1446200"/>
                <a:gd name="connsiteY195" fmla="*/ 3002958 h 4729270"/>
                <a:gd name="connsiteX196" fmla="*/ 489329 w 1446200"/>
                <a:gd name="connsiteY196" fmla="*/ 2598810 h 4729270"/>
                <a:gd name="connsiteX197" fmla="*/ 423143 w 1446200"/>
                <a:gd name="connsiteY197" fmla="*/ 2261714 h 4729270"/>
                <a:gd name="connsiteX198" fmla="*/ 496057 w 1446200"/>
                <a:gd name="connsiteY198" fmla="*/ 2060450 h 4729270"/>
                <a:gd name="connsiteX199" fmla="*/ 631045 w 1446200"/>
                <a:gd name="connsiteY199" fmla="*/ 1931189 h 4729270"/>
                <a:gd name="connsiteX200" fmla="*/ 781377 w 1446200"/>
                <a:gd name="connsiteY200" fmla="*/ 1766403 h 4729270"/>
                <a:gd name="connsiteX201" fmla="*/ 767429 w 1446200"/>
                <a:gd name="connsiteY201" fmla="*/ 1497700 h 4729270"/>
                <a:gd name="connsiteX202" fmla="*/ 731385 w 1446200"/>
                <a:gd name="connsiteY202" fmla="*/ 1291986 h 4729270"/>
                <a:gd name="connsiteX203" fmla="*/ 1004641 w 1446200"/>
                <a:gd name="connsiteY203" fmla="*/ 845293 h 4729270"/>
                <a:gd name="connsiteX204" fmla="*/ 1150223 w 1446200"/>
                <a:gd name="connsiteY204" fmla="*/ 802695 h 4729270"/>
                <a:gd name="connsiteX205" fmla="*/ 1269031 w 1446200"/>
                <a:gd name="connsiteY205" fmla="*/ 772218 h 4729270"/>
                <a:gd name="connsiteX206" fmla="*/ 1380360 w 1446200"/>
                <a:gd name="connsiteY206" fmla="*/ 718453 h 4729270"/>
                <a:gd name="connsiteX207" fmla="*/ 1446200 w 1446200"/>
                <a:gd name="connsiteY207" fmla="*/ 486487 h 4729270"/>
                <a:gd name="connsiteX208" fmla="*/ 1446200 w 1446200"/>
                <a:gd name="connsiteY208" fmla="*/ 558792 h 4729270"/>
                <a:gd name="connsiteX209" fmla="*/ 1418849 w 1446200"/>
                <a:gd name="connsiteY209" fmla="*/ 590618 h 4729270"/>
                <a:gd name="connsiteX210" fmla="*/ 1190489 w 1446200"/>
                <a:gd name="connsiteY210" fmla="*/ 731578 h 4729270"/>
                <a:gd name="connsiteX211" fmla="*/ 1059301 w 1446200"/>
                <a:gd name="connsiteY211" fmla="*/ 765195 h 4729270"/>
                <a:gd name="connsiteX212" fmla="*/ 911023 w 1446200"/>
                <a:gd name="connsiteY212" fmla="*/ 806203 h 4729270"/>
                <a:gd name="connsiteX213" fmla="*/ 891187 w 1446200"/>
                <a:gd name="connsiteY213" fmla="*/ 815914 h 4729270"/>
                <a:gd name="connsiteX214" fmla="*/ 712963 w 1446200"/>
                <a:gd name="connsiteY214" fmla="*/ 990204 h 4729270"/>
                <a:gd name="connsiteX215" fmla="*/ 651845 w 1446200"/>
                <a:gd name="connsiteY215" fmla="*/ 1232492 h 4729270"/>
                <a:gd name="connsiteX216" fmla="*/ 688313 w 1446200"/>
                <a:gd name="connsiteY216" fmla="*/ 1435085 h 4729270"/>
                <a:gd name="connsiteX217" fmla="*/ 703863 w 1446200"/>
                <a:gd name="connsiteY217" fmla="*/ 1747481 h 4729270"/>
                <a:gd name="connsiteX218" fmla="*/ 529923 w 1446200"/>
                <a:gd name="connsiteY218" fmla="*/ 1940725 h 4729270"/>
                <a:gd name="connsiteX219" fmla="*/ 397473 w 1446200"/>
                <a:gd name="connsiteY219" fmla="*/ 2068255 h 4729270"/>
                <a:gd name="connsiteX220" fmla="*/ 328639 w 1446200"/>
                <a:gd name="connsiteY220" fmla="*/ 2258558 h 4729270"/>
                <a:gd name="connsiteX221" fmla="*/ 395663 w 1446200"/>
                <a:gd name="connsiteY221" fmla="*/ 2591169 h 4729270"/>
                <a:gd name="connsiteX222" fmla="*/ 448519 w 1446200"/>
                <a:gd name="connsiteY222" fmla="*/ 3044839 h 4729270"/>
                <a:gd name="connsiteX223" fmla="*/ 626291 w 1446200"/>
                <a:gd name="connsiteY223" fmla="*/ 3833845 h 4729270"/>
                <a:gd name="connsiteX224" fmla="*/ 925197 w 1446200"/>
                <a:gd name="connsiteY224" fmla="*/ 3993801 h 4729270"/>
                <a:gd name="connsiteX225" fmla="*/ 1122215 w 1446200"/>
                <a:gd name="connsiteY225" fmla="*/ 4090913 h 4729270"/>
                <a:gd name="connsiteX226" fmla="*/ 1395794 w 1446200"/>
                <a:gd name="connsiteY226" fmla="*/ 4276185 h 4729270"/>
                <a:gd name="connsiteX227" fmla="*/ 1446200 w 1446200"/>
                <a:gd name="connsiteY227" fmla="*/ 4320238 h 4729270"/>
                <a:gd name="connsiteX228" fmla="*/ 1446200 w 1446200"/>
                <a:gd name="connsiteY228" fmla="*/ 4378665 h 4729270"/>
                <a:gd name="connsiteX229" fmla="*/ 1369804 w 1446200"/>
                <a:gd name="connsiteY229" fmla="*/ 4311889 h 4729270"/>
                <a:gd name="connsiteX230" fmla="*/ 1101433 w 1446200"/>
                <a:gd name="connsiteY230" fmla="*/ 4130086 h 4729270"/>
                <a:gd name="connsiteX231" fmla="*/ 907305 w 1446200"/>
                <a:gd name="connsiteY231" fmla="*/ 4034930 h 4729270"/>
                <a:gd name="connsiteX232" fmla="*/ 599155 w 1446200"/>
                <a:gd name="connsiteY232" fmla="*/ 3870775 h 4729270"/>
                <a:gd name="connsiteX233" fmla="*/ 403549 w 1446200"/>
                <a:gd name="connsiteY233" fmla="*/ 3029597 h 4729270"/>
                <a:gd name="connsiteX234" fmla="*/ 351067 w 1446200"/>
                <a:gd name="connsiteY234" fmla="*/ 2604255 h 4729270"/>
                <a:gd name="connsiteX235" fmla="*/ 282047 w 1446200"/>
                <a:gd name="connsiteY235" fmla="*/ 2250819 h 4729270"/>
                <a:gd name="connsiteX236" fmla="*/ 359363 w 1446200"/>
                <a:gd name="connsiteY236" fmla="*/ 2039507 h 4729270"/>
                <a:gd name="connsiteX237" fmla="*/ 502885 w 1446200"/>
                <a:gd name="connsiteY237" fmla="*/ 1904152 h 4729270"/>
                <a:gd name="connsiteX238" fmla="*/ 661641 w 1446200"/>
                <a:gd name="connsiteY238" fmla="*/ 1729918 h 4729270"/>
                <a:gd name="connsiteX239" fmla="*/ 643151 w 1446200"/>
                <a:gd name="connsiteY239" fmla="*/ 1446039 h 4729270"/>
                <a:gd name="connsiteX240" fmla="*/ 605399 w 1446200"/>
                <a:gd name="connsiteY240" fmla="*/ 1231018 h 4729270"/>
                <a:gd name="connsiteX241" fmla="*/ 892733 w 1446200"/>
                <a:gd name="connsiteY241" fmla="*/ 762948 h 4729270"/>
                <a:gd name="connsiteX242" fmla="*/ 1049363 w 1446200"/>
                <a:gd name="connsiteY242" fmla="*/ 719300 h 4729270"/>
                <a:gd name="connsiteX243" fmla="*/ 1174567 w 1446200"/>
                <a:gd name="connsiteY243" fmla="*/ 687144 h 4729270"/>
                <a:gd name="connsiteX244" fmla="*/ 1389305 w 1446200"/>
                <a:gd name="connsiteY244" fmla="*/ 553804 h 4729270"/>
                <a:gd name="connsiteX245" fmla="*/ 1446200 w 1446200"/>
                <a:gd name="connsiteY245" fmla="*/ 269164 h 4729270"/>
                <a:gd name="connsiteX246" fmla="*/ 1446200 w 1446200"/>
                <a:gd name="connsiteY246" fmla="*/ 357114 h 4729270"/>
                <a:gd name="connsiteX247" fmla="*/ 1423757 w 1446200"/>
                <a:gd name="connsiteY247" fmla="*/ 393841 h 4729270"/>
                <a:gd name="connsiteX248" fmla="*/ 1095007 w 1446200"/>
                <a:gd name="connsiteY248" fmla="*/ 643336 h 4729270"/>
                <a:gd name="connsiteX249" fmla="*/ 957753 w 1446200"/>
                <a:gd name="connsiteY249" fmla="*/ 678493 h 4729270"/>
                <a:gd name="connsiteX250" fmla="*/ 801745 w 1446200"/>
                <a:gd name="connsiteY250" fmla="*/ 721332 h 4729270"/>
                <a:gd name="connsiteX251" fmla="*/ 780369 w 1446200"/>
                <a:gd name="connsiteY251" fmla="*/ 731789 h 4729270"/>
                <a:gd name="connsiteX252" fmla="*/ 529029 w 1446200"/>
                <a:gd name="connsiteY252" fmla="*/ 1169235 h 4729270"/>
                <a:gd name="connsiteX253" fmla="*/ 566621 w 1446200"/>
                <a:gd name="connsiteY253" fmla="*/ 1381904 h 4729270"/>
                <a:gd name="connsiteX254" fmla="*/ 583589 w 1446200"/>
                <a:gd name="connsiteY254" fmla="*/ 1711973 h 4729270"/>
                <a:gd name="connsiteX255" fmla="*/ 400893 w 1446200"/>
                <a:gd name="connsiteY255" fmla="*/ 1913833 h 4729270"/>
                <a:gd name="connsiteX256" fmla="*/ 259293 w 1446200"/>
                <a:gd name="connsiteY256" fmla="*/ 2045359 h 4729270"/>
                <a:gd name="connsiteX257" fmla="*/ 186439 w 1446200"/>
                <a:gd name="connsiteY257" fmla="*/ 2244829 h 4729270"/>
                <a:gd name="connsiteX258" fmla="*/ 256753 w 1446200"/>
                <a:gd name="connsiteY258" fmla="*/ 2594236 h 4729270"/>
                <a:gd name="connsiteX259" fmla="*/ 311017 w 1446200"/>
                <a:gd name="connsiteY259" fmla="*/ 3069453 h 4729270"/>
                <a:gd name="connsiteX260" fmla="*/ 496221 w 1446200"/>
                <a:gd name="connsiteY260" fmla="*/ 3897371 h 4729270"/>
                <a:gd name="connsiteX261" fmla="*/ 813059 w 1446200"/>
                <a:gd name="connsiteY261" fmla="*/ 4067415 h 4729270"/>
                <a:gd name="connsiteX262" fmla="*/ 1019325 w 1446200"/>
                <a:gd name="connsiteY262" fmla="*/ 4168730 h 4729270"/>
                <a:gd name="connsiteX263" fmla="*/ 1436242 w 1446200"/>
                <a:gd name="connsiteY263" fmla="*/ 4477097 h 4729270"/>
                <a:gd name="connsiteX264" fmla="*/ 1446200 w 1446200"/>
                <a:gd name="connsiteY264" fmla="*/ 4487004 h 4729270"/>
                <a:gd name="connsiteX265" fmla="*/ 1446200 w 1446200"/>
                <a:gd name="connsiteY265" fmla="*/ 4549444 h 4729270"/>
                <a:gd name="connsiteX266" fmla="*/ 1405792 w 1446200"/>
                <a:gd name="connsiteY266" fmla="*/ 4509152 h 4729270"/>
                <a:gd name="connsiteX267" fmla="*/ 996599 w 1446200"/>
                <a:gd name="connsiteY267" fmla="*/ 4205881 h 4729270"/>
                <a:gd name="connsiteX268" fmla="*/ 793055 w 1446200"/>
                <a:gd name="connsiteY268" fmla="*/ 4106184 h 4729270"/>
                <a:gd name="connsiteX269" fmla="*/ 468671 w 1446200"/>
                <a:gd name="connsiteY269" fmla="*/ 3934520 h 4729270"/>
                <a:gd name="connsiteX270" fmla="*/ 265459 w 1446200"/>
                <a:gd name="connsiteY270" fmla="*/ 3054005 h 4729270"/>
                <a:gd name="connsiteX271" fmla="*/ 211165 w 1446200"/>
                <a:gd name="connsiteY271" fmla="*/ 2607339 h 4729270"/>
                <a:gd name="connsiteX272" fmla="*/ 138813 w 1446200"/>
                <a:gd name="connsiteY272" fmla="*/ 2237209 h 4729270"/>
                <a:gd name="connsiteX273" fmla="*/ 220065 w 1446200"/>
                <a:gd name="connsiteY273" fmla="*/ 2016177 h 4729270"/>
                <a:gd name="connsiteX274" fmla="*/ 370793 w 1446200"/>
                <a:gd name="connsiteY274" fmla="*/ 1874881 h 4729270"/>
                <a:gd name="connsiteX275" fmla="*/ 538465 w 1446200"/>
                <a:gd name="connsiteY275" fmla="*/ 1692442 h 4729270"/>
                <a:gd name="connsiteX276" fmla="*/ 519327 w 1446200"/>
                <a:gd name="connsiteY276" fmla="*/ 1394367 h 4729270"/>
                <a:gd name="connsiteX277" fmla="*/ 481035 w 1446200"/>
                <a:gd name="connsiteY277" fmla="*/ 1171411 h 4729270"/>
                <a:gd name="connsiteX278" fmla="*/ 782485 w 1446200"/>
                <a:gd name="connsiteY278" fmla="*/ 681925 h 4729270"/>
                <a:gd name="connsiteX279" fmla="*/ 946845 w 1446200"/>
                <a:gd name="connsiteY279" fmla="*/ 636447 h 4729270"/>
                <a:gd name="connsiteX280" fmla="*/ 1078653 w 1446200"/>
                <a:gd name="connsiteY280" fmla="*/ 602988 h 4729270"/>
                <a:gd name="connsiteX281" fmla="*/ 1389261 w 1446200"/>
                <a:gd name="connsiteY281" fmla="*/ 363750 h 4729270"/>
                <a:gd name="connsiteX282" fmla="*/ 1446200 w 1446200"/>
                <a:gd name="connsiteY282" fmla="*/ 0 h 4729270"/>
                <a:gd name="connsiteX283" fmla="*/ 1446200 w 1446200"/>
                <a:gd name="connsiteY283" fmla="*/ 116789 h 4729270"/>
                <a:gd name="connsiteX284" fmla="*/ 1419452 w 1446200"/>
                <a:gd name="connsiteY284" fmla="*/ 175836 h 4729270"/>
                <a:gd name="connsiteX285" fmla="*/ 999817 w 1446200"/>
                <a:gd name="connsiteY285" fmla="*/ 559854 h 4729270"/>
                <a:gd name="connsiteX286" fmla="*/ 856041 w 1446200"/>
                <a:gd name="connsiteY286" fmla="*/ 596235 h 4729270"/>
                <a:gd name="connsiteX287" fmla="*/ 692429 w 1446200"/>
                <a:gd name="connsiteY287" fmla="*/ 641360 h 4729270"/>
                <a:gd name="connsiteX288" fmla="*/ 669135 w 1446200"/>
                <a:gd name="connsiteY288" fmla="*/ 652734 h 4729270"/>
                <a:gd name="connsiteX289" fmla="*/ 405673 w 1446200"/>
                <a:gd name="connsiteY289" fmla="*/ 1110597 h 4729270"/>
                <a:gd name="connsiteX290" fmla="*/ 445091 w 1446200"/>
                <a:gd name="connsiteY290" fmla="*/ 1333023 h 4729270"/>
                <a:gd name="connsiteX291" fmla="*/ 462969 w 1446200"/>
                <a:gd name="connsiteY291" fmla="*/ 1674727 h 4729270"/>
                <a:gd name="connsiteX292" fmla="*/ 272057 w 1446200"/>
                <a:gd name="connsiteY292" fmla="*/ 1885444 h 4729270"/>
                <a:gd name="connsiteX293" fmla="*/ 123087 w 1446200"/>
                <a:gd name="connsiteY293" fmla="*/ 2023466 h 4729270"/>
                <a:gd name="connsiteX294" fmla="*/ 46443 w 1446200"/>
                <a:gd name="connsiteY294" fmla="*/ 2233014 h 4729270"/>
                <a:gd name="connsiteX295" fmla="*/ 119563 w 1446200"/>
                <a:gd name="connsiteY295" fmla="*/ 2598932 h 4729270"/>
                <a:gd name="connsiteX296" fmla="*/ 175977 w 1446200"/>
                <a:gd name="connsiteY296" fmla="*/ 3095337 h 4729270"/>
                <a:gd name="connsiteX297" fmla="*/ 369069 w 1446200"/>
                <a:gd name="connsiteY297" fmla="*/ 3962887 h 4729270"/>
                <a:gd name="connsiteX298" fmla="*/ 700157 w 1446200"/>
                <a:gd name="connsiteY298" fmla="*/ 4139508 h 4729270"/>
                <a:gd name="connsiteX299" fmla="*/ 915711 w 1446200"/>
                <a:gd name="connsiteY299" fmla="*/ 4244987 h 4729270"/>
                <a:gd name="connsiteX300" fmla="*/ 1351220 w 1446200"/>
                <a:gd name="connsiteY300" fmla="*/ 4567389 h 4729270"/>
                <a:gd name="connsiteX301" fmla="*/ 1446200 w 1446200"/>
                <a:gd name="connsiteY301" fmla="*/ 4662049 h 4729270"/>
                <a:gd name="connsiteX302" fmla="*/ 1446200 w 1446200"/>
                <a:gd name="connsiteY302" fmla="*/ 4729270 h 4729270"/>
                <a:gd name="connsiteX303" fmla="*/ 1320474 w 1446200"/>
                <a:gd name="connsiteY303" fmla="*/ 4603847 h 4729270"/>
                <a:gd name="connsiteX304" fmla="*/ 891995 w 1446200"/>
                <a:gd name="connsiteY304" fmla="*/ 4286045 h 4729270"/>
                <a:gd name="connsiteX305" fmla="*/ 679353 w 1446200"/>
                <a:gd name="connsiteY305" fmla="*/ 4181574 h 4729270"/>
                <a:gd name="connsiteX306" fmla="*/ 341677 w 1446200"/>
                <a:gd name="connsiteY306" fmla="*/ 4001415 h 4729270"/>
                <a:gd name="connsiteX307" fmla="*/ 132369 w 1446200"/>
                <a:gd name="connsiteY307" fmla="*/ 3080863 h 4729270"/>
                <a:gd name="connsiteX308" fmla="*/ 76333 w 1446200"/>
                <a:gd name="connsiteY308" fmla="*/ 2612790 h 4729270"/>
                <a:gd name="connsiteX309" fmla="*/ 1351 w 1446200"/>
                <a:gd name="connsiteY309" fmla="*/ 2226358 h 4729270"/>
                <a:gd name="connsiteX310" fmla="*/ 86503 w 1446200"/>
                <a:gd name="connsiteY310" fmla="*/ 1995904 h 4729270"/>
                <a:gd name="connsiteX311" fmla="*/ 244651 w 1446200"/>
                <a:gd name="connsiteY311" fmla="*/ 1848082 h 4729270"/>
                <a:gd name="connsiteX312" fmla="*/ 420701 w 1446200"/>
                <a:gd name="connsiteY312" fmla="*/ 1657199 h 4729270"/>
                <a:gd name="connsiteX313" fmla="*/ 401293 w 1446200"/>
                <a:gd name="connsiteY313" fmla="*/ 1344753 h 4729270"/>
                <a:gd name="connsiteX314" fmla="*/ 359811 w 1446200"/>
                <a:gd name="connsiteY314" fmla="*/ 1109326 h 4729270"/>
                <a:gd name="connsiteX315" fmla="*/ 675921 w 1446200"/>
                <a:gd name="connsiteY315" fmla="*/ 598665 h 4729270"/>
                <a:gd name="connsiteX316" fmla="*/ 845719 w 1446200"/>
                <a:gd name="connsiteY316" fmla="*/ 552451 h 4729270"/>
                <a:gd name="connsiteX317" fmla="*/ 983889 w 1446200"/>
                <a:gd name="connsiteY317" fmla="*/ 517357 h 4729270"/>
                <a:gd name="connsiteX318" fmla="*/ 1440348 w 1446200"/>
                <a:gd name="connsiteY318" fmla="*/ 16680 h 472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</a:cxnLst>
              <a:rect l="l" t="t" r="r" b="b"/>
              <a:pathLst>
                <a:path w="1446200" h="4729270">
                  <a:moveTo>
                    <a:pt x="1446200" y="2220150"/>
                  </a:moveTo>
                  <a:lnTo>
                    <a:pt x="1446200" y="2530668"/>
                  </a:lnTo>
                  <a:lnTo>
                    <a:pt x="1421035" y="2449472"/>
                  </a:lnTo>
                  <a:cubicBezTo>
                    <a:pt x="1412039" y="2412493"/>
                    <a:pt x="1406673" y="2375341"/>
                    <a:pt x="1408647" y="2338179"/>
                  </a:cubicBezTo>
                  <a:cubicBezTo>
                    <a:pt x="1409830" y="2315881"/>
                    <a:pt x="1413656" y="2293580"/>
                    <a:pt x="1420925" y="2271311"/>
                  </a:cubicBezTo>
                  <a:close/>
                  <a:moveTo>
                    <a:pt x="1446200" y="2063560"/>
                  </a:moveTo>
                  <a:lnTo>
                    <a:pt x="1446200" y="2125893"/>
                  </a:lnTo>
                  <a:lnTo>
                    <a:pt x="1440509" y="2130969"/>
                  </a:lnTo>
                  <a:cubicBezTo>
                    <a:pt x="1408623" y="2153317"/>
                    <a:pt x="1380083" y="2180124"/>
                    <a:pt x="1355749" y="2210579"/>
                  </a:cubicBezTo>
                  <a:cubicBezTo>
                    <a:pt x="1328263" y="2251011"/>
                    <a:pt x="1316461" y="2292142"/>
                    <a:pt x="1314599" y="2334078"/>
                  </a:cubicBezTo>
                  <a:cubicBezTo>
                    <a:pt x="1311495" y="2403972"/>
                    <a:pt x="1335991" y="2476103"/>
                    <a:pt x="1361465" y="2550959"/>
                  </a:cubicBezTo>
                  <a:cubicBezTo>
                    <a:pt x="1395967" y="2649149"/>
                    <a:pt x="1429491" y="2752154"/>
                    <a:pt x="1400501" y="2855256"/>
                  </a:cubicBezTo>
                  <a:cubicBezTo>
                    <a:pt x="1352456" y="3021191"/>
                    <a:pt x="1323974" y="3143590"/>
                    <a:pt x="1404270" y="3257169"/>
                  </a:cubicBezTo>
                  <a:lnTo>
                    <a:pt x="1446200" y="3304666"/>
                  </a:lnTo>
                  <a:lnTo>
                    <a:pt x="1446200" y="3365237"/>
                  </a:lnTo>
                  <a:lnTo>
                    <a:pt x="1419101" y="3343166"/>
                  </a:lnTo>
                  <a:cubicBezTo>
                    <a:pt x="1259624" y="3187608"/>
                    <a:pt x="1305991" y="3026921"/>
                    <a:pt x="1358585" y="2844325"/>
                  </a:cubicBezTo>
                  <a:cubicBezTo>
                    <a:pt x="1383029" y="2755521"/>
                    <a:pt x="1352525" y="2664568"/>
                    <a:pt x="1319765" y="2567945"/>
                  </a:cubicBezTo>
                  <a:cubicBezTo>
                    <a:pt x="1292979" y="2489801"/>
                    <a:pt x="1265925" y="2409892"/>
                    <a:pt x="1270539" y="2329975"/>
                  </a:cubicBezTo>
                  <a:cubicBezTo>
                    <a:pt x="1273309" y="2282027"/>
                    <a:pt x="1287477" y="2234073"/>
                    <a:pt x="1319943" y="2186497"/>
                  </a:cubicBezTo>
                  <a:cubicBezTo>
                    <a:pt x="1345965" y="2150916"/>
                    <a:pt x="1377083" y="2119427"/>
                    <a:pt x="1412317" y="2093032"/>
                  </a:cubicBezTo>
                  <a:close/>
                  <a:moveTo>
                    <a:pt x="1446200" y="1333585"/>
                  </a:moveTo>
                  <a:lnTo>
                    <a:pt x="1446200" y="1407801"/>
                  </a:lnTo>
                  <a:lnTo>
                    <a:pt x="1434873" y="1422643"/>
                  </a:lnTo>
                  <a:cubicBezTo>
                    <a:pt x="1405675" y="1474270"/>
                    <a:pt x="1391291" y="1532982"/>
                    <a:pt x="1393271" y="1592371"/>
                  </a:cubicBezTo>
                  <a:cubicBezTo>
                    <a:pt x="1395847" y="1640886"/>
                    <a:pt x="1404747" y="1688859"/>
                    <a:pt x="1419737" y="1735075"/>
                  </a:cubicBezTo>
                  <a:cubicBezTo>
                    <a:pt x="1430294" y="1771978"/>
                    <a:pt x="1440898" y="1809700"/>
                    <a:pt x="1445342" y="1847588"/>
                  </a:cubicBezTo>
                  <a:lnTo>
                    <a:pt x="1446200" y="1886001"/>
                  </a:lnTo>
                  <a:lnTo>
                    <a:pt x="1446200" y="1906310"/>
                  </a:lnTo>
                  <a:lnTo>
                    <a:pt x="1433985" y="1961093"/>
                  </a:lnTo>
                  <a:cubicBezTo>
                    <a:pt x="1406569" y="2018704"/>
                    <a:pt x="1363941" y="2067604"/>
                    <a:pt x="1310695" y="2102531"/>
                  </a:cubicBezTo>
                  <a:cubicBezTo>
                    <a:pt x="1276105" y="2127491"/>
                    <a:pt x="1245345" y="2157330"/>
                    <a:pt x="1219333" y="2191141"/>
                  </a:cubicBezTo>
                  <a:cubicBezTo>
                    <a:pt x="1189419" y="2235120"/>
                    <a:pt x="1176427" y="2279532"/>
                    <a:pt x="1174165" y="2324649"/>
                  </a:cubicBezTo>
                  <a:cubicBezTo>
                    <a:pt x="1170397" y="2399844"/>
                    <a:pt x="1196443" y="2476997"/>
                    <a:pt x="1223659" y="2557359"/>
                  </a:cubicBezTo>
                  <a:cubicBezTo>
                    <a:pt x="1259495" y="2663096"/>
                    <a:pt x="1295489" y="2771182"/>
                    <a:pt x="1264515" y="2882988"/>
                  </a:cubicBezTo>
                  <a:cubicBezTo>
                    <a:pt x="1194115" y="3121846"/>
                    <a:pt x="1164209" y="3275168"/>
                    <a:pt x="1395949" y="3436531"/>
                  </a:cubicBezTo>
                  <a:lnTo>
                    <a:pt x="1446200" y="3463403"/>
                  </a:lnTo>
                  <a:lnTo>
                    <a:pt x="1446200" y="3513012"/>
                  </a:lnTo>
                  <a:lnTo>
                    <a:pt x="1371347" y="3472700"/>
                  </a:lnTo>
                  <a:cubicBezTo>
                    <a:pt x="1099121" y="3285703"/>
                    <a:pt x="1156581" y="3094264"/>
                    <a:pt x="1220863" y="2869523"/>
                  </a:cubicBezTo>
                  <a:cubicBezTo>
                    <a:pt x="1248827" y="2773208"/>
                    <a:pt x="1215487" y="2675416"/>
                    <a:pt x="1180639" y="2571598"/>
                  </a:cubicBezTo>
                  <a:cubicBezTo>
                    <a:pt x="1152321" y="2487861"/>
                    <a:pt x="1123361" y="2402348"/>
                    <a:pt x="1128483" y="2316993"/>
                  </a:cubicBezTo>
                  <a:cubicBezTo>
                    <a:pt x="1131555" y="2265779"/>
                    <a:pt x="1146897" y="2214622"/>
                    <a:pt x="1182007" y="2163937"/>
                  </a:cubicBezTo>
                  <a:cubicBezTo>
                    <a:pt x="1210819" y="2126727"/>
                    <a:pt x="1244807" y="2093853"/>
                    <a:pt x="1282907" y="2066314"/>
                  </a:cubicBezTo>
                  <a:cubicBezTo>
                    <a:pt x="1329049" y="2036377"/>
                    <a:pt x="1366229" y="1994517"/>
                    <a:pt x="1390549" y="1945100"/>
                  </a:cubicBezTo>
                  <a:cubicBezTo>
                    <a:pt x="1413425" y="1884623"/>
                    <a:pt x="1394941" y="1818249"/>
                    <a:pt x="1375891" y="1747806"/>
                  </a:cubicBezTo>
                  <a:cubicBezTo>
                    <a:pt x="1359561" y="1697441"/>
                    <a:pt x="1350189" y="1645090"/>
                    <a:pt x="1347985" y="1592267"/>
                  </a:cubicBezTo>
                  <a:cubicBezTo>
                    <a:pt x="1345423" y="1521744"/>
                    <a:pt x="1363205" y="1452076"/>
                    <a:pt x="1399181" y="1391636"/>
                  </a:cubicBezTo>
                  <a:close/>
                  <a:moveTo>
                    <a:pt x="1446200" y="1166267"/>
                  </a:moveTo>
                  <a:lnTo>
                    <a:pt x="1446200" y="1219367"/>
                  </a:lnTo>
                  <a:lnTo>
                    <a:pt x="1372232" y="1275019"/>
                  </a:lnTo>
                  <a:cubicBezTo>
                    <a:pt x="1349926" y="1297191"/>
                    <a:pt x="1330647" y="1322423"/>
                    <a:pt x="1315025" y="1350088"/>
                  </a:cubicBezTo>
                  <a:cubicBezTo>
                    <a:pt x="1283783" y="1405418"/>
                    <a:pt x="1268389" y="1468340"/>
                    <a:pt x="1270455" y="1532033"/>
                  </a:cubicBezTo>
                  <a:cubicBezTo>
                    <a:pt x="1272153" y="1584083"/>
                    <a:pt x="1281165" y="1635657"/>
                    <a:pt x="1297215" y="1685243"/>
                  </a:cubicBezTo>
                  <a:cubicBezTo>
                    <a:pt x="1318715" y="1764635"/>
                    <a:pt x="1340955" y="1846577"/>
                    <a:pt x="1310985" y="1925986"/>
                  </a:cubicBezTo>
                  <a:cubicBezTo>
                    <a:pt x="1281897" y="1987039"/>
                    <a:pt x="1236709" y="2038862"/>
                    <a:pt x="1180311" y="2075854"/>
                  </a:cubicBezTo>
                  <a:cubicBezTo>
                    <a:pt x="1143327" y="2102936"/>
                    <a:pt x="1110511" y="2135247"/>
                    <a:pt x="1082861" y="2171807"/>
                  </a:cubicBezTo>
                  <a:cubicBezTo>
                    <a:pt x="1050319" y="2218515"/>
                    <a:pt x="1036139" y="2265973"/>
                    <a:pt x="1033561" y="2314322"/>
                  </a:cubicBezTo>
                  <a:cubicBezTo>
                    <a:pt x="1029265" y="2394906"/>
                    <a:pt x="1057199" y="2477964"/>
                    <a:pt x="1086077" y="2564158"/>
                  </a:cubicBezTo>
                  <a:cubicBezTo>
                    <a:pt x="1124337" y="2676952"/>
                    <a:pt x="1163739" y="2794013"/>
                    <a:pt x="1129251" y="2911391"/>
                  </a:cubicBezTo>
                  <a:cubicBezTo>
                    <a:pt x="1054885" y="3165714"/>
                    <a:pt x="1020029" y="3331617"/>
                    <a:pt x="1268201" y="3503772"/>
                  </a:cubicBezTo>
                  <a:lnTo>
                    <a:pt x="1446200" y="3599164"/>
                  </a:lnTo>
                  <a:lnTo>
                    <a:pt x="1446200" y="3649190"/>
                  </a:lnTo>
                  <a:lnTo>
                    <a:pt x="1240657" y="3538984"/>
                  </a:lnTo>
                  <a:cubicBezTo>
                    <a:pt x="951883" y="3338805"/>
                    <a:pt x="1012971" y="3133005"/>
                    <a:pt x="1083121" y="2894779"/>
                  </a:cubicBezTo>
                  <a:cubicBezTo>
                    <a:pt x="1114221" y="2793065"/>
                    <a:pt x="1078797" y="2688082"/>
                    <a:pt x="1041279" y="2576871"/>
                  </a:cubicBezTo>
                  <a:cubicBezTo>
                    <a:pt x="1010863" y="2486291"/>
                    <a:pt x="980285" y="2395419"/>
                    <a:pt x="985877" y="2304555"/>
                  </a:cubicBezTo>
                  <a:cubicBezTo>
                    <a:pt x="989231" y="2250038"/>
                    <a:pt x="1005605" y="2195523"/>
                    <a:pt x="1042847" y="2141076"/>
                  </a:cubicBezTo>
                  <a:cubicBezTo>
                    <a:pt x="1073639" y="2101311"/>
                    <a:pt x="1109901" y="2066188"/>
                    <a:pt x="1150587" y="2036727"/>
                  </a:cubicBezTo>
                  <a:cubicBezTo>
                    <a:pt x="1200327" y="2004706"/>
                    <a:pt x="1240541" y="1959853"/>
                    <a:pt x="1267025" y="1906856"/>
                  </a:cubicBezTo>
                  <a:cubicBezTo>
                    <a:pt x="1291871" y="1841548"/>
                    <a:pt x="1272449" y="1770311"/>
                    <a:pt x="1251513" y="1694989"/>
                  </a:cubicBezTo>
                  <a:cubicBezTo>
                    <a:pt x="1234207" y="1641422"/>
                    <a:pt x="1224307" y="1585767"/>
                    <a:pt x="1222105" y="1529547"/>
                  </a:cubicBezTo>
                  <a:cubicBezTo>
                    <a:pt x="1219129" y="1454541"/>
                    <a:pt x="1238061" y="1380405"/>
                    <a:pt x="1276641" y="1316196"/>
                  </a:cubicBezTo>
                  <a:cubicBezTo>
                    <a:pt x="1315179" y="1252026"/>
                    <a:pt x="1371613" y="1200659"/>
                    <a:pt x="1439049" y="1168357"/>
                  </a:cubicBezTo>
                  <a:close/>
                  <a:moveTo>
                    <a:pt x="1446200" y="1055356"/>
                  </a:moveTo>
                  <a:lnTo>
                    <a:pt x="1446200" y="1104702"/>
                  </a:lnTo>
                  <a:lnTo>
                    <a:pt x="1347531" y="1132667"/>
                  </a:lnTo>
                  <a:lnTo>
                    <a:pt x="1334345" y="1139100"/>
                  </a:lnTo>
                  <a:cubicBezTo>
                    <a:pt x="1274975" y="1171702"/>
                    <a:pt x="1225823" y="1220205"/>
                    <a:pt x="1192353" y="1279208"/>
                  </a:cubicBezTo>
                  <a:cubicBezTo>
                    <a:pt x="1158847" y="1338250"/>
                    <a:pt x="1142361" y="1405463"/>
                    <a:pt x="1144663" y="1473448"/>
                  </a:cubicBezTo>
                  <a:cubicBezTo>
                    <a:pt x="1147731" y="1528630"/>
                    <a:pt x="1158209" y="1583186"/>
                    <a:pt x="1175825" y="1635616"/>
                  </a:cubicBezTo>
                  <a:cubicBezTo>
                    <a:pt x="1198635" y="1719692"/>
                    <a:pt x="1222387" y="1806693"/>
                    <a:pt x="1190243" y="1890557"/>
                  </a:cubicBezTo>
                  <a:cubicBezTo>
                    <a:pt x="1159273" y="1955320"/>
                    <a:pt x="1111011" y="2010175"/>
                    <a:pt x="1050815" y="2049042"/>
                  </a:cubicBezTo>
                  <a:cubicBezTo>
                    <a:pt x="1010935" y="2077239"/>
                    <a:pt x="975297" y="2110907"/>
                    <a:pt x="944837" y="2149155"/>
                  </a:cubicBezTo>
                  <a:cubicBezTo>
                    <a:pt x="909887" y="2199033"/>
                    <a:pt x="894591" y="2249710"/>
                    <a:pt x="891723" y="2301328"/>
                  </a:cubicBezTo>
                  <a:cubicBezTo>
                    <a:pt x="886945" y="2387357"/>
                    <a:pt x="916687" y="2475993"/>
                    <a:pt x="947489" y="2567883"/>
                  </a:cubicBezTo>
                  <a:cubicBezTo>
                    <a:pt x="987419" y="2688085"/>
                    <a:pt x="1027953" y="2812316"/>
                    <a:pt x="992237" y="2936106"/>
                  </a:cubicBezTo>
                  <a:cubicBezTo>
                    <a:pt x="910781" y="3208394"/>
                    <a:pt x="874139" y="3384342"/>
                    <a:pt x="1139031" y="3568155"/>
                  </a:cubicBezTo>
                  <a:cubicBezTo>
                    <a:pt x="1216459" y="3618407"/>
                    <a:pt x="1297947" y="3662036"/>
                    <a:pt x="1382603" y="3698598"/>
                  </a:cubicBezTo>
                  <a:lnTo>
                    <a:pt x="1446200" y="3729950"/>
                  </a:lnTo>
                  <a:lnTo>
                    <a:pt x="1446200" y="3782972"/>
                  </a:lnTo>
                  <a:lnTo>
                    <a:pt x="1361629" y="3741216"/>
                  </a:lnTo>
                  <a:cubicBezTo>
                    <a:pt x="1274973" y="3703462"/>
                    <a:pt x="1191731" y="3658250"/>
                    <a:pt x="1112805" y="3606115"/>
                  </a:cubicBezTo>
                  <a:cubicBezTo>
                    <a:pt x="806727" y="3394076"/>
                    <a:pt x="872147" y="3175537"/>
                    <a:pt x="947671" y="2922583"/>
                  </a:cubicBezTo>
                  <a:cubicBezTo>
                    <a:pt x="980549" y="2812759"/>
                    <a:pt x="943241" y="2700956"/>
                    <a:pt x="903635" y="2582550"/>
                  </a:cubicBezTo>
                  <a:cubicBezTo>
                    <a:pt x="871783" y="2487845"/>
                    <a:pt x="839355" y="2391150"/>
                    <a:pt x="845653" y="2294871"/>
                  </a:cubicBezTo>
                  <a:cubicBezTo>
                    <a:pt x="849431" y="2237104"/>
                    <a:pt x="867151" y="2179487"/>
                    <a:pt x="907299" y="2122541"/>
                  </a:cubicBezTo>
                  <a:cubicBezTo>
                    <a:pt x="939309" y="2080401"/>
                    <a:pt x="977455" y="2043352"/>
                    <a:pt x="1020499" y="2012621"/>
                  </a:cubicBezTo>
                  <a:cubicBezTo>
                    <a:pt x="1073683" y="1978435"/>
                    <a:pt x="1116725" y="1930534"/>
                    <a:pt x="1145109" y="1873929"/>
                  </a:cubicBezTo>
                  <a:cubicBezTo>
                    <a:pt x="1173297" y="1803598"/>
                    <a:pt x="1152361" y="1727304"/>
                    <a:pt x="1130487" y="1647119"/>
                  </a:cubicBezTo>
                  <a:cubicBezTo>
                    <a:pt x="1112045" y="1590426"/>
                    <a:pt x="1101537" y="1531467"/>
                    <a:pt x="1099217" y="1471963"/>
                  </a:cubicBezTo>
                  <a:cubicBezTo>
                    <a:pt x="1096517" y="1392388"/>
                    <a:pt x="1116851" y="1313879"/>
                    <a:pt x="1157853" y="1245876"/>
                  </a:cubicBezTo>
                  <a:cubicBezTo>
                    <a:pt x="1198811" y="1177911"/>
                    <a:pt x="1258623" y="1123420"/>
                    <a:pt x="1330031" y="1089019"/>
                  </a:cubicBezTo>
                  <a:close/>
                  <a:moveTo>
                    <a:pt x="1446200" y="945579"/>
                  </a:moveTo>
                  <a:lnTo>
                    <a:pt x="1446200" y="991052"/>
                  </a:lnTo>
                  <a:lnTo>
                    <a:pt x="1363971" y="1012694"/>
                  </a:lnTo>
                  <a:cubicBezTo>
                    <a:pt x="1320741" y="1020883"/>
                    <a:pt x="1278351" y="1033025"/>
                    <a:pt x="1237381" y="1048913"/>
                  </a:cubicBezTo>
                  <a:lnTo>
                    <a:pt x="1222617" y="1056132"/>
                  </a:lnTo>
                  <a:cubicBezTo>
                    <a:pt x="1159365" y="1090604"/>
                    <a:pt x="1107007" y="1142004"/>
                    <a:pt x="1071307" y="1204676"/>
                  </a:cubicBezTo>
                  <a:cubicBezTo>
                    <a:pt x="1035607" y="1267349"/>
                    <a:pt x="1017989" y="1338806"/>
                    <a:pt x="1020435" y="1411072"/>
                  </a:cubicBezTo>
                  <a:cubicBezTo>
                    <a:pt x="1023153" y="1469773"/>
                    <a:pt x="1033577" y="1527918"/>
                    <a:pt x="1051511" y="1583917"/>
                  </a:cubicBezTo>
                  <a:cubicBezTo>
                    <a:pt x="1075047" y="1673449"/>
                    <a:pt x="1100901" y="1764741"/>
                    <a:pt x="1066781" y="1853432"/>
                  </a:cubicBezTo>
                  <a:cubicBezTo>
                    <a:pt x="1034011" y="1921988"/>
                    <a:pt x="983177" y="1980238"/>
                    <a:pt x="919717" y="2021944"/>
                  </a:cubicBezTo>
                  <a:cubicBezTo>
                    <a:pt x="877205" y="2052178"/>
                    <a:pt x="839155" y="2088351"/>
                    <a:pt x="806779" y="2129301"/>
                  </a:cubicBezTo>
                  <a:cubicBezTo>
                    <a:pt x="769619" y="2182073"/>
                    <a:pt x="753237" y="2235844"/>
                    <a:pt x="750001" y="2290671"/>
                  </a:cubicBezTo>
                  <a:cubicBezTo>
                    <a:pt x="744605" y="2382049"/>
                    <a:pt x="775727" y="2476360"/>
                    <a:pt x="808035" y="2573866"/>
                  </a:cubicBezTo>
                  <a:cubicBezTo>
                    <a:pt x="849675" y="2701435"/>
                    <a:pt x="893625" y="2832705"/>
                    <a:pt x="854389" y="2964005"/>
                  </a:cubicBezTo>
                  <a:cubicBezTo>
                    <a:pt x="766803" y="3253315"/>
                    <a:pt x="727753" y="3440112"/>
                    <a:pt x="1008621" y="3634973"/>
                  </a:cubicBezTo>
                  <a:cubicBezTo>
                    <a:pt x="1091147" y="3688105"/>
                    <a:pt x="1178019" y="3734100"/>
                    <a:pt x="1268229" y="3772557"/>
                  </a:cubicBezTo>
                  <a:cubicBezTo>
                    <a:pt x="1324159" y="3798401"/>
                    <a:pt x="1381791" y="3824882"/>
                    <a:pt x="1436717" y="3855593"/>
                  </a:cubicBezTo>
                  <a:lnTo>
                    <a:pt x="1446200" y="3861700"/>
                  </a:lnTo>
                  <a:lnTo>
                    <a:pt x="1446200" y="3915987"/>
                  </a:lnTo>
                  <a:lnTo>
                    <a:pt x="1416487" y="3896882"/>
                  </a:lnTo>
                  <a:cubicBezTo>
                    <a:pt x="1362725" y="3867542"/>
                    <a:pt x="1306045" y="3841081"/>
                    <a:pt x="1250903" y="3815816"/>
                  </a:cubicBezTo>
                  <a:cubicBezTo>
                    <a:pt x="1158867" y="3775862"/>
                    <a:pt x="1070297" y="3728261"/>
                    <a:pt x="986089" y="3673540"/>
                  </a:cubicBezTo>
                  <a:cubicBezTo>
                    <a:pt x="662501" y="3449262"/>
                    <a:pt x="732453" y="3218358"/>
                    <a:pt x="813271" y="2950748"/>
                  </a:cubicBezTo>
                  <a:cubicBezTo>
                    <a:pt x="847391" y="2831613"/>
                    <a:pt x="807249" y="2712001"/>
                    <a:pt x="765971" y="2587157"/>
                  </a:cubicBezTo>
                  <a:cubicBezTo>
                    <a:pt x="731727" y="2487583"/>
                    <a:pt x="697137" y="2385718"/>
                    <a:pt x="703817" y="2284132"/>
                  </a:cubicBezTo>
                  <a:cubicBezTo>
                    <a:pt x="707825" y="2223180"/>
                    <a:pt x="726693" y="2162329"/>
                    <a:pt x="769407" y="2102132"/>
                  </a:cubicBezTo>
                  <a:cubicBezTo>
                    <a:pt x="804053" y="2057312"/>
                    <a:pt x="845063" y="2017901"/>
                    <a:pt x="891185" y="1985110"/>
                  </a:cubicBezTo>
                  <a:cubicBezTo>
                    <a:pt x="948061" y="1949020"/>
                    <a:pt x="994181" y="1898090"/>
                    <a:pt x="1024549" y="1837800"/>
                  </a:cubicBezTo>
                  <a:cubicBezTo>
                    <a:pt x="1053503" y="1763248"/>
                    <a:pt x="1031465" y="1682646"/>
                    <a:pt x="1008077" y="1597403"/>
                  </a:cubicBezTo>
                  <a:cubicBezTo>
                    <a:pt x="988731" y="1537340"/>
                    <a:pt x="977645" y="1474945"/>
                    <a:pt x="975145" y="1411935"/>
                  </a:cubicBezTo>
                  <a:cubicBezTo>
                    <a:pt x="976655" y="1228965"/>
                    <a:pt x="1072959" y="1069791"/>
                    <a:pt x="1220659" y="1007776"/>
                  </a:cubicBezTo>
                  <a:cubicBezTo>
                    <a:pt x="1263789" y="990980"/>
                    <a:pt x="1308457" y="978213"/>
                    <a:pt x="1354023" y="969703"/>
                  </a:cubicBezTo>
                  <a:close/>
                  <a:moveTo>
                    <a:pt x="1446200" y="817580"/>
                  </a:moveTo>
                  <a:lnTo>
                    <a:pt x="1446200" y="869875"/>
                  </a:lnTo>
                  <a:lnTo>
                    <a:pt x="1379581" y="901978"/>
                  </a:lnTo>
                  <a:cubicBezTo>
                    <a:pt x="1341051" y="914738"/>
                    <a:pt x="1301783" y="925030"/>
                    <a:pt x="1261937" y="932855"/>
                  </a:cubicBezTo>
                  <a:cubicBezTo>
                    <a:pt x="1216403" y="940914"/>
                    <a:pt x="1171783" y="953487"/>
                    <a:pt x="1128745" y="970381"/>
                  </a:cubicBezTo>
                  <a:lnTo>
                    <a:pt x="1112439" y="978341"/>
                  </a:lnTo>
                  <a:cubicBezTo>
                    <a:pt x="1045483" y="1014786"/>
                    <a:pt x="989989" y="1069157"/>
                    <a:pt x="952091" y="1135450"/>
                  </a:cubicBezTo>
                  <a:cubicBezTo>
                    <a:pt x="914191" y="1201745"/>
                    <a:pt x="895365" y="1277367"/>
                    <a:pt x="897763" y="1353877"/>
                  </a:cubicBezTo>
                  <a:cubicBezTo>
                    <a:pt x="900377" y="1415953"/>
                    <a:pt x="911463" y="1477376"/>
                    <a:pt x="930665" y="1536480"/>
                  </a:cubicBezTo>
                  <a:cubicBezTo>
                    <a:pt x="955765" y="1629094"/>
                    <a:pt x="981969" y="1726015"/>
                    <a:pt x="945673" y="1819161"/>
                  </a:cubicBezTo>
                  <a:cubicBezTo>
                    <a:pt x="911029" y="1890706"/>
                    <a:pt x="857473" y="1951306"/>
                    <a:pt x="790817" y="1994378"/>
                  </a:cubicBezTo>
                  <a:cubicBezTo>
                    <a:pt x="745569" y="2026137"/>
                    <a:pt x="705085" y="2064311"/>
                    <a:pt x="670669" y="2107672"/>
                  </a:cubicBezTo>
                  <a:cubicBezTo>
                    <a:pt x="630211" y="2164055"/>
                    <a:pt x="612337" y="2220959"/>
                    <a:pt x="608733" y="2278827"/>
                  </a:cubicBezTo>
                  <a:cubicBezTo>
                    <a:pt x="602725" y="2375273"/>
                    <a:pt x="636359" y="2474395"/>
                    <a:pt x="671157" y="2578240"/>
                  </a:cubicBezTo>
                  <a:cubicBezTo>
                    <a:pt x="715675" y="2712613"/>
                    <a:pt x="761711" y="2851074"/>
                    <a:pt x="719705" y="2989529"/>
                  </a:cubicBezTo>
                  <a:cubicBezTo>
                    <a:pt x="626777" y="3295461"/>
                    <a:pt x="584525" y="3493505"/>
                    <a:pt x="882157" y="3699989"/>
                  </a:cubicBezTo>
                  <a:cubicBezTo>
                    <a:pt x="968771" y="3756080"/>
                    <a:pt x="1059869" y="3804856"/>
                    <a:pt x="1154475" y="3845866"/>
                  </a:cubicBezTo>
                  <a:cubicBezTo>
                    <a:pt x="1213471" y="3873120"/>
                    <a:pt x="1274403" y="3901340"/>
                    <a:pt x="1332799" y="3933231"/>
                  </a:cubicBezTo>
                  <a:lnTo>
                    <a:pt x="1446200" y="4006467"/>
                  </a:lnTo>
                  <a:lnTo>
                    <a:pt x="1446200" y="4061330"/>
                  </a:lnTo>
                  <a:lnTo>
                    <a:pt x="1310055" y="3973358"/>
                  </a:lnTo>
                  <a:cubicBezTo>
                    <a:pt x="1253621" y="3942457"/>
                    <a:pt x="1193245" y="3914413"/>
                    <a:pt x="1134833" y="3887360"/>
                  </a:cubicBezTo>
                  <a:cubicBezTo>
                    <a:pt x="1037669" y="3845468"/>
                    <a:pt x="944177" y="3795415"/>
                    <a:pt x="855393" y="3737713"/>
                  </a:cubicBezTo>
                  <a:cubicBezTo>
                    <a:pt x="514837" y="3501436"/>
                    <a:pt x="589695" y="3258958"/>
                    <a:pt x="675307" y="2975449"/>
                  </a:cubicBezTo>
                  <a:cubicBezTo>
                    <a:pt x="712729" y="2851331"/>
                    <a:pt x="671081" y="2725697"/>
                    <a:pt x="626765" y="2592670"/>
                  </a:cubicBezTo>
                  <a:cubicBezTo>
                    <a:pt x="591739" y="2487120"/>
                    <a:pt x="555961" y="2379300"/>
                    <a:pt x="563341" y="2272070"/>
                  </a:cubicBezTo>
                  <a:cubicBezTo>
                    <a:pt x="567771" y="2207731"/>
                    <a:pt x="587735" y="2143605"/>
                    <a:pt x="632723" y="2080309"/>
                  </a:cubicBezTo>
                  <a:cubicBezTo>
                    <a:pt x="669617" y="2033134"/>
                    <a:pt x="713213" y="1991637"/>
                    <a:pt x="762081" y="1957172"/>
                  </a:cubicBezTo>
                  <a:cubicBezTo>
                    <a:pt x="822577" y="1919022"/>
                    <a:pt x="871517" y="1865032"/>
                    <a:pt x="903657" y="1801003"/>
                  </a:cubicBezTo>
                  <a:cubicBezTo>
                    <a:pt x="934371" y="1722209"/>
                    <a:pt x="911397" y="1636748"/>
                    <a:pt x="886709" y="1545856"/>
                  </a:cubicBezTo>
                  <a:cubicBezTo>
                    <a:pt x="866337" y="1482781"/>
                    <a:pt x="854703" y="1417225"/>
                    <a:pt x="852111" y="1351042"/>
                  </a:cubicBezTo>
                  <a:cubicBezTo>
                    <a:pt x="854079" y="1158184"/>
                    <a:pt x="955649" y="990163"/>
                    <a:pt x="1111661" y="925546"/>
                  </a:cubicBezTo>
                  <a:cubicBezTo>
                    <a:pt x="1157285" y="907701"/>
                    <a:pt x="1204551" y="894322"/>
                    <a:pt x="1252797" y="885603"/>
                  </a:cubicBezTo>
                  <a:cubicBezTo>
                    <a:pt x="1290761" y="878249"/>
                    <a:pt x="1328269" y="868472"/>
                    <a:pt x="1364995" y="856425"/>
                  </a:cubicBezTo>
                  <a:close/>
                  <a:moveTo>
                    <a:pt x="1446200" y="666083"/>
                  </a:moveTo>
                  <a:lnTo>
                    <a:pt x="1446200" y="725285"/>
                  </a:lnTo>
                  <a:lnTo>
                    <a:pt x="1404302" y="757939"/>
                  </a:lnTo>
                  <a:cubicBezTo>
                    <a:pt x="1368187" y="780342"/>
                    <a:pt x="1328584" y="799423"/>
                    <a:pt x="1284997" y="814672"/>
                  </a:cubicBezTo>
                  <a:cubicBezTo>
                    <a:pt x="1244237" y="828350"/>
                    <a:pt x="1202597" y="839166"/>
                    <a:pt x="1160375" y="847030"/>
                  </a:cubicBezTo>
                  <a:cubicBezTo>
                    <a:pt x="1112431" y="855818"/>
                    <a:pt x="1065383" y="868940"/>
                    <a:pt x="1019827" y="886208"/>
                  </a:cubicBezTo>
                  <a:lnTo>
                    <a:pt x="1001569" y="895133"/>
                  </a:lnTo>
                  <a:cubicBezTo>
                    <a:pt x="930351" y="933538"/>
                    <a:pt x="871231" y="991097"/>
                    <a:pt x="830837" y="1061352"/>
                  </a:cubicBezTo>
                  <a:cubicBezTo>
                    <a:pt x="790441" y="1131605"/>
                    <a:pt x="770343" y="1211816"/>
                    <a:pt x="772769" y="1293048"/>
                  </a:cubicBezTo>
                  <a:cubicBezTo>
                    <a:pt x="775661" y="1358411"/>
                    <a:pt x="787221" y="1423160"/>
                    <a:pt x="807205" y="1485510"/>
                  </a:cubicBezTo>
                  <a:cubicBezTo>
                    <a:pt x="834723" y="1585175"/>
                    <a:pt x="861865" y="1685988"/>
                    <a:pt x="823643" y="1783930"/>
                  </a:cubicBezTo>
                  <a:cubicBezTo>
                    <a:pt x="791509" y="1864890"/>
                    <a:pt x="724001" y="1917685"/>
                    <a:pt x="658453" y="1968552"/>
                  </a:cubicBezTo>
                  <a:cubicBezTo>
                    <a:pt x="610533" y="2001982"/>
                    <a:pt x="567619" y="2042162"/>
                    <a:pt x="531101" y="2087786"/>
                  </a:cubicBezTo>
                  <a:cubicBezTo>
                    <a:pt x="488809" y="2147057"/>
                    <a:pt x="470051" y="2207268"/>
                    <a:pt x="466167" y="2268572"/>
                  </a:cubicBezTo>
                  <a:cubicBezTo>
                    <a:pt x="459693" y="2370746"/>
                    <a:pt x="494543" y="2475956"/>
                    <a:pt x="530643" y="2584902"/>
                  </a:cubicBezTo>
                  <a:cubicBezTo>
                    <a:pt x="577417" y="2725913"/>
                    <a:pt x="625501" y="2871609"/>
                    <a:pt x="581141" y="3017008"/>
                  </a:cubicBezTo>
                  <a:cubicBezTo>
                    <a:pt x="482289" y="3340335"/>
                    <a:pt x="437291" y="3549365"/>
                    <a:pt x="751231" y="3766758"/>
                  </a:cubicBezTo>
                  <a:cubicBezTo>
                    <a:pt x="842327" y="3826058"/>
                    <a:pt x="938327" y="3877345"/>
                    <a:pt x="1038213" y="3919965"/>
                  </a:cubicBezTo>
                  <a:cubicBezTo>
                    <a:pt x="1100481" y="3949008"/>
                    <a:pt x="1166063" y="3977857"/>
                    <a:pt x="1227165" y="4011351"/>
                  </a:cubicBezTo>
                  <a:cubicBezTo>
                    <a:pt x="1273559" y="4036781"/>
                    <a:pt x="1318342" y="4064388"/>
                    <a:pt x="1361695" y="4093877"/>
                  </a:cubicBezTo>
                  <a:lnTo>
                    <a:pt x="1446200" y="4156827"/>
                  </a:lnTo>
                  <a:lnTo>
                    <a:pt x="1446200" y="4214240"/>
                  </a:lnTo>
                  <a:lnTo>
                    <a:pt x="1337915" y="4133298"/>
                  </a:lnTo>
                  <a:cubicBezTo>
                    <a:pt x="1295477" y="4104347"/>
                    <a:pt x="1251678" y="4077292"/>
                    <a:pt x="1206343" y="4052429"/>
                  </a:cubicBezTo>
                  <a:cubicBezTo>
                    <a:pt x="1146215" y="4019946"/>
                    <a:pt x="1083581" y="3990117"/>
                    <a:pt x="1021683" y="3961868"/>
                  </a:cubicBezTo>
                  <a:cubicBezTo>
                    <a:pt x="919337" y="3918142"/>
                    <a:pt x="820919" y="3865632"/>
                    <a:pt x="727577" y="3804885"/>
                  </a:cubicBezTo>
                  <a:cubicBezTo>
                    <a:pt x="369683" y="3556791"/>
                    <a:pt x="448709" y="3300190"/>
                    <a:pt x="539651" y="3002958"/>
                  </a:cubicBezTo>
                  <a:cubicBezTo>
                    <a:pt x="579465" y="2871858"/>
                    <a:pt x="535895" y="2739445"/>
                    <a:pt x="489329" y="2598810"/>
                  </a:cubicBezTo>
                  <a:cubicBezTo>
                    <a:pt x="453239" y="2487445"/>
                    <a:pt x="415503" y="2374239"/>
                    <a:pt x="423143" y="2261714"/>
                  </a:cubicBezTo>
                  <a:cubicBezTo>
                    <a:pt x="427725" y="2194200"/>
                    <a:pt x="448645" y="2126930"/>
                    <a:pt x="496057" y="2060450"/>
                  </a:cubicBezTo>
                  <a:cubicBezTo>
                    <a:pt x="534551" y="2010971"/>
                    <a:pt x="580007" y="1967445"/>
                    <a:pt x="631045" y="1931189"/>
                  </a:cubicBezTo>
                  <a:cubicBezTo>
                    <a:pt x="693719" y="1882190"/>
                    <a:pt x="754397" y="1835158"/>
                    <a:pt x="781377" y="1766403"/>
                  </a:cubicBezTo>
                  <a:cubicBezTo>
                    <a:pt x="815267" y="1682170"/>
                    <a:pt x="792109" y="1591496"/>
                    <a:pt x="767429" y="1497700"/>
                  </a:cubicBezTo>
                  <a:cubicBezTo>
                    <a:pt x="746057" y="1431074"/>
                    <a:pt x="733931" y="1361846"/>
                    <a:pt x="731385" y="1291986"/>
                  </a:cubicBezTo>
                  <a:cubicBezTo>
                    <a:pt x="733395" y="1089456"/>
                    <a:pt x="840099" y="914065"/>
                    <a:pt x="1004641" y="845293"/>
                  </a:cubicBezTo>
                  <a:cubicBezTo>
                    <a:pt x="1051779" y="826677"/>
                    <a:pt x="1100483" y="812446"/>
                    <a:pt x="1150223" y="802695"/>
                  </a:cubicBezTo>
                  <a:cubicBezTo>
                    <a:pt x="1190447" y="795099"/>
                    <a:pt x="1230133" y="784918"/>
                    <a:pt x="1269031" y="772218"/>
                  </a:cubicBezTo>
                  <a:cubicBezTo>
                    <a:pt x="1309639" y="757878"/>
                    <a:pt x="1346599" y="739793"/>
                    <a:pt x="1380360" y="718453"/>
                  </a:cubicBezTo>
                  <a:close/>
                  <a:moveTo>
                    <a:pt x="1446200" y="486487"/>
                  </a:moveTo>
                  <a:lnTo>
                    <a:pt x="1446200" y="558792"/>
                  </a:lnTo>
                  <a:lnTo>
                    <a:pt x="1418849" y="590618"/>
                  </a:lnTo>
                  <a:cubicBezTo>
                    <a:pt x="1356599" y="650671"/>
                    <a:pt x="1281843" y="699033"/>
                    <a:pt x="1190489" y="731578"/>
                  </a:cubicBezTo>
                  <a:cubicBezTo>
                    <a:pt x="1147553" y="745659"/>
                    <a:pt x="1103737" y="756884"/>
                    <a:pt x="1059301" y="765195"/>
                  </a:cubicBezTo>
                  <a:cubicBezTo>
                    <a:pt x="1008675" y="774186"/>
                    <a:pt x="959023" y="787919"/>
                    <a:pt x="911023" y="806203"/>
                  </a:cubicBezTo>
                  <a:lnTo>
                    <a:pt x="891187" y="815914"/>
                  </a:lnTo>
                  <a:cubicBezTo>
                    <a:pt x="816889" y="856375"/>
                    <a:pt x="755209" y="916695"/>
                    <a:pt x="712963" y="990204"/>
                  </a:cubicBezTo>
                  <a:cubicBezTo>
                    <a:pt x="670721" y="1063717"/>
                    <a:pt x="649583" y="1147542"/>
                    <a:pt x="651845" y="1232492"/>
                  </a:cubicBezTo>
                  <a:cubicBezTo>
                    <a:pt x="654971" y="1301336"/>
                    <a:pt x="667263" y="1369440"/>
                    <a:pt x="688313" y="1435085"/>
                  </a:cubicBezTo>
                  <a:cubicBezTo>
                    <a:pt x="717363" y="1536912"/>
                    <a:pt x="745013" y="1644733"/>
                    <a:pt x="703863" y="1747481"/>
                  </a:cubicBezTo>
                  <a:cubicBezTo>
                    <a:pt x="669597" y="1832860"/>
                    <a:pt x="599965" y="1887167"/>
                    <a:pt x="529923" y="1940725"/>
                  </a:cubicBezTo>
                  <a:cubicBezTo>
                    <a:pt x="479901" y="1976662"/>
                    <a:pt x="435291" y="2019610"/>
                    <a:pt x="397473" y="2068255"/>
                  </a:cubicBezTo>
                  <a:cubicBezTo>
                    <a:pt x="352771" y="2130693"/>
                    <a:pt x="332873" y="2194067"/>
                    <a:pt x="328639" y="2258558"/>
                  </a:cubicBezTo>
                  <a:cubicBezTo>
                    <a:pt x="321581" y="2366042"/>
                    <a:pt x="358031" y="2476628"/>
                    <a:pt x="395663" y="2591169"/>
                  </a:cubicBezTo>
                  <a:cubicBezTo>
                    <a:pt x="443733" y="2739766"/>
                    <a:pt x="495271" y="2892459"/>
                    <a:pt x="448519" y="3044839"/>
                  </a:cubicBezTo>
                  <a:cubicBezTo>
                    <a:pt x="343369" y="3384770"/>
                    <a:pt x="295959" y="3604650"/>
                    <a:pt x="626291" y="3833845"/>
                  </a:cubicBezTo>
                  <a:cubicBezTo>
                    <a:pt x="721169" y="3895706"/>
                    <a:pt x="821177" y="3949224"/>
                    <a:pt x="925197" y="3993801"/>
                  </a:cubicBezTo>
                  <a:cubicBezTo>
                    <a:pt x="990779" y="4024593"/>
                    <a:pt x="1057095" y="4055988"/>
                    <a:pt x="1122215" y="4090913"/>
                  </a:cubicBezTo>
                  <a:cubicBezTo>
                    <a:pt x="1219725" y="4144299"/>
                    <a:pt x="1310396" y="4206887"/>
                    <a:pt x="1395794" y="4276185"/>
                  </a:cubicBezTo>
                  <a:lnTo>
                    <a:pt x="1446200" y="4320238"/>
                  </a:lnTo>
                  <a:lnTo>
                    <a:pt x="1446200" y="4378665"/>
                  </a:lnTo>
                  <a:lnTo>
                    <a:pt x="1369804" y="4311889"/>
                  </a:lnTo>
                  <a:cubicBezTo>
                    <a:pt x="1285827" y="4243742"/>
                    <a:pt x="1196833" y="4182328"/>
                    <a:pt x="1101433" y="4130086"/>
                  </a:cubicBezTo>
                  <a:cubicBezTo>
                    <a:pt x="1038409" y="4095561"/>
                    <a:pt x="970351" y="4065512"/>
                    <a:pt x="907305" y="4034930"/>
                  </a:cubicBezTo>
                  <a:cubicBezTo>
                    <a:pt x="800035" y="3989318"/>
                    <a:pt x="696945" y="3934373"/>
                    <a:pt x="599155" y="3870775"/>
                  </a:cubicBezTo>
                  <a:cubicBezTo>
                    <a:pt x="223959" y="3610819"/>
                    <a:pt x="307313" y="3341480"/>
                    <a:pt x="403549" y="3029597"/>
                  </a:cubicBezTo>
                  <a:cubicBezTo>
                    <a:pt x="445757" y="2891515"/>
                    <a:pt x="399725" y="2752085"/>
                    <a:pt x="351067" y="2604255"/>
                  </a:cubicBezTo>
                  <a:cubicBezTo>
                    <a:pt x="312847" y="2487887"/>
                    <a:pt x="273581" y="2369009"/>
                    <a:pt x="282047" y="2250819"/>
                  </a:cubicBezTo>
                  <a:cubicBezTo>
                    <a:pt x="287125" y="2179904"/>
                    <a:pt x="309385" y="2109236"/>
                    <a:pt x="359363" y="2039507"/>
                  </a:cubicBezTo>
                  <a:cubicBezTo>
                    <a:pt x="400415" y="1987672"/>
                    <a:pt x="448773" y="1942065"/>
                    <a:pt x="502885" y="1904152"/>
                  </a:cubicBezTo>
                  <a:cubicBezTo>
                    <a:pt x="569229" y="1851927"/>
                    <a:pt x="632859" y="1802950"/>
                    <a:pt x="661641" y="1729918"/>
                  </a:cubicBezTo>
                  <a:cubicBezTo>
                    <a:pt x="696085" y="1642050"/>
                    <a:pt x="670291" y="1546852"/>
                    <a:pt x="643151" y="1446039"/>
                  </a:cubicBezTo>
                  <a:cubicBezTo>
                    <a:pt x="620583" y="1376468"/>
                    <a:pt x="607897" y="1304066"/>
                    <a:pt x="605399" y="1231018"/>
                  </a:cubicBezTo>
                  <a:cubicBezTo>
                    <a:pt x="608281" y="1018381"/>
                    <a:pt x="720463" y="834522"/>
                    <a:pt x="892733" y="762948"/>
                  </a:cubicBezTo>
                  <a:cubicBezTo>
                    <a:pt x="943481" y="743556"/>
                    <a:pt x="995887" y="728968"/>
                    <a:pt x="1049363" y="719300"/>
                  </a:cubicBezTo>
                  <a:cubicBezTo>
                    <a:pt x="1091753" y="711369"/>
                    <a:pt x="1133603" y="700608"/>
                    <a:pt x="1174567" y="687144"/>
                  </a:cubicBezTo>
                  <a:cubicBezTo>
                    <a:pt x="1260291" y="657111"/>
                    <a:pt x="1330603" y="611285"/>
                    <a:pt x="1389305" y="553804"/>
                  </a:cubicBezTo>
                  <a:close/>
                  <a:moveTo>
                    <a:pt x="1446200" y="269164"/>
                  </a:moveTo>
                  <a:lnTo>
                    <a:pt x="1446200" y="357114"/>
                  </a:lnTo>
                  <a:lnTo>
                    <a:pt x="1423757" y="393841"/>
                  </a:lnTo>
                  <a:cubicBezTo>
                    <a:pt x="1343802" y="504948"/>
                    <a:pt x="1239073" y="593083"/>
                    <a:pt x="1095007" y="643336"/>
                  </a:cubicBezTo>
                  <a:cubicBezTo>
                    <a:pt x="1050059" y="657917"/>
                    <a:pt x="1004197" y="669683"/>
                    <a:pt x="957753" y="678493"/>
                  </a:cubicBezTo>
                  <a:cubicBezTo>
                    <a:pt x="904475" y="687720"/>
                    <a:pt x="852229" y="702069"/>
                    <a:pt x="801745" y="721332"/>
                  </a:cubicBezTo>
                  <a:lnTo>
                    <a:pt x="780369" y="731789"/>
                  </a:lnTo>
                  <a:cubicBezTo>
                    <a:pt x="628963" y="805735"/>
                    <a:pt x="530417" y="975206"/>
                    <a:pt x="529029" y="1169235"/>
                  </a:cubicBezTo>
                  <a:cubicBezTo>
                    <a:pt x="531825" y="1241460"/>
                    <a:pt x="544473" y="1313011"/>
                    <a:pt x="566621" y="1381904"/>
                  </a:cubicBezTo>
                  <a:cubicBezTo>
                    <a:pt x="595419" y="1493026"/>
                    <a:pt x="627125" y="1604179"/>
                    <a:pt x="583589" y="1711973"/>
                  </a:cubicBezTo>
                  <a:cubicBezTo>
                    <a:pt x="548517" y="1800644"/>
                    <a:pt x="473265" y="1858169"/>
                    <a:pt x="400893" y="1913833"/>
                  </a:cubicBezTo>
                  <a:cubicBezTo>
                    <a:pt x="347685" y="1950663"/>
                    <a:pt x="300003" y="1994949"/>
                    <a:pt x="259293" y="2045359"/>
                  </a:cubicBezTo>
                  <a:cubicBezTo>
                    <a:pt x="212043" y="2110671"/>
                    <a:pt x="190979" y="2177126"/>
                    <a:pt x="186439" y="2244829"/>
                  </a:cubicBezTo>
                  <a:cubicBezTo>
                    <a:pt x="178877" y="2357669"/>
                    <a:pt x="217223" y="2473975"/>
                    <a:pt x="256753" y="2594236"/>
                  </a:cubicBezTo>
                  <a:cubicBezTo>
                    <a:pt x="307661" y="2749673"/>
                    <a:pt x="360495" y="2909951"/>
                    <a:pt x="311017" y="3069453"/>
                  </a:cubicBezTo>
                  <a:cubicBezTo>
                    <a:pt x="200105" y="3426220"/>
                    <a:pt x="149911" y="3657129"/>
                    <a:pt x="496221" y="3897371"/>
                  </a:cubicBezTo>
                  <a:cubicBezTo>
                    <a:pt x="596793" y="3963057"/>
                    <a:pt x="702821" y="4019927"/>
                    <a:pt x="813059" y="4067415"/>
                  </a:cubicBezTo>
                  <a:cubicBezTo>
                    <a:pt x="881501" y="4099242"/>
                    <a:pt x="953051" y="4131469"/>
                    <a:pt x="1019325" y="4168730"/>
                  </a:cubicBezTo>
                  <a:cubicBezTo>
                    <a:pt x="1172606" y="4252805"/>
                    <a:pt x="1309730" y="4358512"/>
                    <a:pt x="1436242" y="4477097"/>
                  </a:cubicBezTo>
                  <a:lnTo>
                    <a:pt x="1446200" y="4487004"/>
                  </a:lnTo>
                  <a:lnTo>
                    <a:pt x="1446200" y="4549444"/>
                  </a:lnTo>
                  <a:lnTo>
                    <a:pt x="1405792" y="4509152"/>
                  </a:lnTo>
                  <a:cubicBezTo>
                    <a:pt x="1281268" y="4392151"/>
                    <a:pt x="1146628" y="4288119"/>
                    <a:pt x="996599" y="4205881"/>
                  </a:cubicBezTo>
                  <a:cubicBezTo>
                    <a:pt x="930947" y="4169834"/>
                    <a:pt x="860711" y="4137436"/>
                    <a:pt x="793055" y="4106184"/>
                  </a:cubicBezTo>
                  <a:cubicBezTo>
                    <a:pt x="680231" y="4058434"/>
                    <a:pt x="571707" y="4000990"/>
                    <a:pt x="468671" y="3934520"/>
                  </a:cubicBezTo>
                  <a:cubicBezTo>
                    <a:pt x="75961" y="3662321"/>
                    <a:pt x="163893" y="3380581"/>
                    <a:pt x="265459" y="3054005"/>
                  </a:cubicBezTo>
                  <a:cubicBezTo>
                    <a:pt x="310195" y="2908432"/>
                    <a:pt x="261907" y="2762362"/>
                    <a:pt x="211165" y="2607339"/>
                  </a:cubicBezTo>
                  <a:cubicBezTo>
                    <a:pt x="170813" y="2485362"/>
                    <a:pt x="129789" y="2360884"/>
                    <a:pt x="138813" y="2237209"/>
                  </a:cubicBezTo>
                  <a:cubicBezTo>
                    <a:pt x="144229" y="2163004"/>
                    <a:pt x="167661" y="2089089"/>
                    <a:pt x="220065" y="2016177"/>
                  </a:cubicBezTo>
                  <a:cubicBezTo>
                    <a:pt x="263255" y="1962032"/>
                    <a:pt x="314005" y="1914464"/>
                    <a:pt x="370793" y="1874881"/>
                  </a:cubicBezTo>
                  <a:cubicBezTo>
                    <a:pt x="441421" y="1820559"/>
                    <a:pt x="507717" y="1769338"/>
                    <a:pt x="538465" y="1692442"/>
                  </a:cubicBezTo>
                  <a:cubicBezTo>
                    <a:pt x="575089" y="1600124"/>
                    <a:pt x="547945" y="1500279"/>
                    <a:pt x="519327" y="1394367"/>
                  </a:cubicBezTo>
                  <a:cubicBezTo>
                    <a:pt x="496505" y="1322100"/>
                    <a:pt x="483633" y="1247077"/>
                    <a:pt x="481035" y="1171411"/>
                  </a:cubicBezTo>
                  <a:cubicBezTo>
                    <a:pt x="483789" y="948682"/>
                    <a:pt x="601647" y="756726"/>
                    <a:pt x="782485" y="681925"/>
                  </a:cubicBezTo>
                  <a:cubicBezTo>
                    <a:pt x="835677" y="661517"/>
                    <a:pt x="890727" y="646278"/>
                    <a:pt x="946845" y="636447"/>
                  </a:cubicBezTo>
                  <a:cubicBezTo>
                    <a:pt x="991401" y="627857"/>
                    <a:pt x="1035419" y="616680"/>
                    <a:pt x="1078653" y="602988"/>
                  </a:cubicBezTo>
                  <a:cubicBezTo>
                    <a:pt x="1214358" y="555551"/>
                    <a:pt x="1313359" y="470917"/>
                    <a:pt x="1389261" y="363750"/>
                  </a:cubicBezTo>
                  <a:close/>
                  <a:moveTo>
                    <a:pt x="1446200" y="0"/>
                  </a:moveTo>
                  <a:lnTo>
                    <a:pt x="1446200" y="116789"/>
                  </a:lnTo>
                  <a:lnTo>
                    <a:pt x="1419452" y="175836"/>
                  </a:lnTo>
                  <a:cubicBezTo>
                    <a:pt x="1328709" y="349764"/>
                    <a:pt x="1200939" y="490122"/>
                    <a:pt x="999817" y="559854"/>
                  </a:cubicBezTo>
                  <a:cubicBezTo>
                    <a:pt x="952819" y="575294"/>
                    <a:pt x="904775" y="587461"/>
                    <a:pt x="856041" y="596235"/>
                  </a:cubicBezTo>
                  <a:cubicBezTo>
                    <a:pt x="800221" y="606216"/>
                    <a:pt x="745445" y="621333"/>
                    <a:pt x="692429" y="641360"/>
                  </a:cubicBezTo>
                  <a:cubicBezTo>
                    <a:pt x="684653" y="645166"/>
                    <a:pt x="676915" y="648933"/>
                    <a:pt x="669135" y="652734"/>
                  </a:cubicBezTo>
                  <a:cubicBezTo>
                    <a:pt x="510703" y="730137"/>
                    <a:pt x="408101" y="906881"/>
                    <a:pt x="405673" y="1110597"/>
                  </a:cubicBezTo>
                  <a:cubicBezTo>
                    <a:pt x="408643" y="1186162"/>
                    <a:pt x="421891" y="1261012"/>
                    <a:pt x="445091" y="1333023"/>
                  </a:cubicBezTo>
                  <a:cubicBezTo>
                    <a:pt x="475421" y="1446307"/>
                    <a:pt x="505147" y="1564224"/>
                    <a:pt x="462969" y="1674727"/>
                  </a:cubicBezTo>
                  <a:cubicBezTo>
                    <a:pt x="425927" y="1767260"/>
                    <a:pt x="347555" y="1827284"/>
                    <a:pt x="272057" y="1885444"/>
                  </a:cubicBezTo>
                  <a:cubicBezTo>
                    <a:pt x="216029" y="1924034"/>
                    <a:pt x="165863" y="1970511"/>
                    <a:pt x="123087" y="2023466"/>
                  </a:cubicBezTo>
                  <a:cubicBezTo>
                    <a:pt x="73547" y="2092257"/>
                    <a:pt x="51347" y="2162035"/>
                    <a:pt x="46443" y="2233014"/>
                  </a:cubicBezTo>
                  <a:cubicBezTo>
                    <a:pt x="38269" y="2351314"/>
                    <a:pt x="78139" y="2472953"/>
                    <a:pt x="119563" y="2598932"/>
                  </a:cubicBezTo>
                  <a:cubicBezTo>
                    <a:pt x="171819" y="2759011"/>
                    <a:pt x="227647" y="2928479"/>
                    <a:pt x="175977" y="3095337"/>
                  </a:cubicBezTo>
                  <a:cubicBezTo>
                    <a:pt x="58981" y="3469087"/>
                    <a:pt x="5585" y="3711238"/>
                    <a:pt x="369069" y="3962887"/>
                  </a:cubicBezTo>
                  <a:cubicBezTo>
                    <a:pt x="474213" y="4031145"/>
                    <a:pt x="585001" y="4090217"/>
                    <a:pt x="700157" y="4139508"/>
                  </a:cubicBezTo>
                  <a:cubicBezTo>
                    <a:pt x="770719" y="4170787"/>
                    <a:pt x="844953" y="4206540"/>
                    <a:pt x="915711" y="4244987"/>
                  </a:cubicBezTo>
                  <a:cubicBezTo>
                    <a:pt x="1075835" y="4332786"/>
                    <a:pt x="1219072" y="4443323"/>
                    <a:pt x="1351220" y="4567389"/>
                  </a:cubicBezTo>
                  <a:lnTo>
                    <a:pt x="1446200" y="4662049"/>
                  </a:lnTo>
                  <a:lnTo>
                    <a:pt x="1446200" y="4729270"/>
                  </a:lnTo>
                  <a:lnTo>
                    <a:pt x="1320474" y="4603847"/>
                  </a:lnTo>
                  <a:cubicBezTo>
                    <a:pt x="1190154" y="4481331"/>
                    <a:pt x="1049233" y="4372357"/>
                    <a:pt x="891995" y="4286045"/>
                  </a:cubicBezTo>
                  <a:cubicBezTo>
                    <a:pt x="822991" y="4248209"/>
                    <a:pt x="749907" y="4214788"/>
                    <a:pt x="679353" y="4181574"/>
                  </a:cubicBezTo>
                  <a:cubicBezTo>
                    <a:pt x="561761" y="4131611"/>
                    <a:pt x="448777" y="4071304"/>
                    <a:pt x="341677" y="4001415"/>
                  </a:cubicBezTo>
                  <a:cubicBezTo>
                    <a:pt x="-66211" y="3716813"/>
                    <a:pt x="26215" y="3422746"/>
                    <a:pt x="132369" y="3080863"/>
                  </a:cubicBezTo>
                  <a:cubicBezTo>
                    <a:pt x="182031" y="2927546"/>
                    <a:pt x="129703" y="2775245"/>
                    <a:pt x="76333" y="2612790"/>
                  </a:cubicBezTo>
                  <a:cubicBezTo>
                    <a:pt x="34551" y="2485477"/>
                    <a:pt x="-8193" y="2355425"/>
                    <a:pt x="1351" y="2226358"/>
                  </a:cubicBezTo>
                  <a:cubicBezTo>
                    <a:pt x="7077" y="2148917"/>
                    <a:pt x="31629" y="2071831"/>
                    <a:pt x="86503" y="1995904"/>
                  </a:cubicBezTo>
                  <a:cubicBezTo>
                    <a:pt x="131563" y="1938928"/>
                    <a:pt x="184843" y="1889134"/>
                    <a:pt x="244651" y="1848082"/>
                  </a:cubicBezTo>
                  <a:cubicBezTo>
                    <a:pt x="318399" y="1791259"/>
                    <a:pt x="388405" y="1737746"/>
                    <a:pt x="420701" y="1657199"/>
                  </a:cubicBezTo>
                  <a:cubicBezTo>
                    <a:pt x="457805" y="1558820"/>
                    <a:pt x="430881" y="1455481"/>
                    <a:pt x="401293" y="1344753"/>
                  </a:cubicBezTo>
                  <a:cubicBezTo>
                    <a:pt x="376567" y="1268560"/>
                    <a:pt x="362597" y="1189315"/>
                    <a:pt x="359811" y="1109326"/>
                  </a:cubicBezTo>
                  <a:cubicBezTo>
                    <a:pt x="363227" y="877085"/>
                    <a:pt x="486933" y="676479"/>
                    <a:pt x="675921" y="598665"/>
                  </a:cubicBezTo>
                  <a:cubicBezTo>
                    <a:pt x="730849" y="577795"/>
                    <a:pt x="787703" y="562332"/>
                    <a:pt x="845719" y="552451"/>
                  </a:cubicBezTo>
                  <a:cubicBezTo>
                    <a:pt x="892445" y="543528"/>
                    <a:pt x="938583" y="531808"/>
                    <a:pt x="983889" y="517357"/>
                  </a:cubicBezTo>
                  <a:cubicBezTo>
                    <a:pt x="1220492" y="435615"/>
                    <a:pt x="1350790" y="244742"/>
                    <a:pt x="1440348" y="1668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46397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AA83D15B-9B98-206A-F483-7836E93DAF44}"/>
              </a:ext>
            </a:extLst>
          </p:cNvPr>
          <p:cNvSpPr/>
          <p:nvPr userDrawn="1"/>
        </p:nvSpPr>
        <p:spPr>
          <a:xfrm rot="4032180">
            <a:off x="-2321002" y="4438982"/>
            <a:ext cx="6857999" cy="3029564"/>
          </a:xfrm>
          <a:custGeom>
            <a:avLst/>
            <a:gdLst>
              <a:gd name="connsiteX0" fmla="*/ 3616675 w 6857999"/>
              <a:gd name="connsiteY0" fmla="*/ 2294687 h 2294687"/>
              <a:gd name="connsiteX1" fmla="*/ 3306125 w 6857999"/>
              <a:gd name="connsiteY1" fmla="*/ 2294687 h 2294687"/>
              <a:gd name="connsiteX2" fmla="*/ 3387332 w 6857999"/>
              <a:gd name="connsiteY2" fmla="*/ 2269502 h 2294687"/>
              <a:gd name="connsiteX3" fmla="*/ 3498633 w 6857999"/>
              <a:gd name="connsiteY3" fmla="*/ 2257119 h 2294687"/>
              <a:gd name="connsiteX4" fmla="*/ 3565506 w 6857999"/>
              <a:gd name="connsiteY4" fmla="*/ 2269407 h 2294687"/>
              <a:gd name="connsiteX5" fmla="*/ 3773263 w 6857999"/>
              <a:gd name="connsiteY5" fmla="*/ 2294687 h 2294687"/>
              <a:gd name="connsiteX6" fmla="*/ 3710927 w 6857999"/>
              <a:gd name="connsiteY6" fmla="*/ 2294687 h 2294687"/>
              <a:gd name="connsiteX7" fmla="*/ 3705814 w 6857999"/>
              <a:gd name="connsiteY7" fmla="*/ 2288955 h 2294687"/>
              <a:gd name="connsiteX8" fmla="*/ 3626242 w 6857999"/>
              <a:gd name="connsiteY8" fmla="*/ 2204235 h 2294687"/>
              <a:gd name="connsiteX9" fmla="*/ 3502744 w 6857999"/>
              <a:gd name="connsiteY9" fmla="*/ 2163085 h 2294687"/>
              <a:gd name="connsiteX10" fmla="*/ 3285865 w 6857999"/>
              <a:gd name="connsiteY10" fmla="*/ 2209951 h 2294687"/>
              <a:gd name="connsiteX11" fmla="*/ 2981566 w 6857999"/>
              <a:gd name="connsiteY11" fmla="*/ 2248987 h 2294687"/>
              <a:gd name="connsiteX12" fmla="*/ 2579655 w 6857999"/>
              <a:gd name="connsiteY12" fmla="*/ 2252756 h 2294687"/>
              <a:gd name="connsiteX13" fmla="*/ 2532157 w 6857999"/>
              <a:gd name="connsiteY13" fmla="*/ 2294687 h 2294687"/>
              <a:gd name="connsiteX14" fmla="*/ 2471585 w 6857999"/>
              <a:gd name="connsiteY14" fmla="*/ 2294687 h 2294687"/>
              <a:gd name="connsiteX15" fmla="*/ 2493657 w 6857999"/>
              <a:gd name="connsiteY15" fmla="*/ 2267586 h 2294687"/>
              <a:gd name="connsiteX16" fmla="*/ 2992497 w 6857999"/>
              <a:gd name="connsiteY16" fmla="*/ 2207069 h 2294687"/>
              <a:gd name="connsiteX17" fmla="*/ 3268877 w 6857999"/>
              <a:gd name="connsiteY17" fmla="*/ 2168249 h 2294687"/>
              <a:gd name="connsiteX18" fmla="*/ 3506846 w 6857999"/>
              <a:gd name="connsiteY18" fmla="*/ 2119025 h 2294687"/>
              <a:gd name="connsiteX19" fmla="*/ 3650325 w 6857999"/>
              <a:gd name="connsiteY19" fmla="*/ 2168429 h 2294687"/>
              <a:gd name="connsiteX20" fmla="*/ 3743790 w 6857999"/>
              <a:gd name="connsiteY20" fmla="*/ 2260803 h 2294687"/>
              <a:gd name="connsiteX21" fmla="*/ 4503224 w 6857999"/>
              <a:gd name="connsiteY21" fmla="*/ 2294687 h 2294687"/>
              <a:gd name="connsiteX22" fmla="*/ 4429007 w 6857999"/>
              <a:gd name="connsiteY22" fmla="*/ 2294687 h 2294687"/>
              <a:gd name="connsiteX23" fmla="*/ 4414171 w 6857999"/>
              <a:gd name="connsiteY23" fmla="*/ 2283365 h 2294687"/>
              <a:gd name="connsiteX24" fmla="*/ 4244445 w 6857999"/>
              <a:gd name="connsiteY24" fmla="*/ 2241759 h 2294687"/>
              <a:gd name="connsiteX25" fmla="*/ 4101741 w 6857999"/>
              <a:gd name="connsiteY25" fmla="*/ 2268225 h 2294687"/>
              <a:gd name="connsiteX26" fmla="*/ 3989227 w 6857999"/>
              <a:gd name="connsiteY26" fmla="*/ 2293831 h 2294687"/>
              <a:gd name="connsiteX27" fmla="*/ 3950918 w 6857999"/>
              <a:gd name="connsiteY27" fmla="*/ 2294687 h 2294687"/>
              <a:gd name="connsiteX28" fmla="*/ 3930492 w 6857999"/>
              <a:gd name="connsiteY28" fmla="*/ 2294687 h 2294687"/>
              <a:gd name="connsiteX29" fmla="*/ 3875721 w 6857999"/>
              <a:gd name="connsiteY29" fmla="*/ 2282477 h 2294687"/>
              <a:gd name="connsiteX30" fmla="*/ 3734285 w 6857999"/>
              <a:gd name="connsiteY30" fmla="*/ 2159183 h 2294687"/>
              <a:gd name="connsiteX31" fmla="*/ 3645672 w 6857999"/>
              <a:gd name="connsiteY31" fmla="*/ 2067827 h 2294687"/>
              <a:gd name="connsiteX32" fmla="*/ 3512168 w 6857999"/>
              <a:gd name="connsiteY32" fmla="*/ 2022657 h 2294687"/>
              <a:gd name="connsiteX33" fmla="*/ 3279493 w 6857999"/>
              <a:gd name="connsiteY33" fmla="*/ 2072191 h 2294687"/>
              <a:gd name="connsiteX34" fmla="*/ 2953829 w 6857999"/>
              <a:gd name="connsiteY34" fmla="*/ 2113005 h 2294687"/>
              <a:gd name="connsiteX35" fmla="*/ 2400326 w 6857999"/>
              <a:gd name="connsiteY35" fmla="*/ 2244479 h 2294687"/>
              <a:gd name="connsiteX36" fmla="*/ 2373463 w 6857999"/>
              <a:gd name="connsiteY36" fmla="*/ 2294687 h 2294687"/>
              <a:gd name="connsiteX37" fmla="*/ 2323828 w 6857999"/>
              <a:gd name="connsiteY37" fmla="*/ 2294687 h 2294687"/>
              <a:gd name="connsiteX38" fmla="*/ 2364118 w 6857999"/>
              <a:gd name="connsiteY38" fmla="*/ 2219837 h 2294687"/>
              <a:gd name="connsiteX39" fmla="*/ 2967295 w 6857999"/>
              <a:gd name="connsiteY39" fmla="*/ 2069351 h 2294687"/>
              <a:gd name="connsiteX40" fmla="*/ 3265219 w 6857999"/>
              <a:gd name="connsiteY40" fmla="*/ 2029127 h 2294687"/>
              <a:gd name="connsiteX41" fmla="*/ 3519835 w 6857999"/>
              <a:gd name="connsiteY41" fmla="*/ 1976981 h 2294687"/>
              <a:gd name="connsiteX42" fmla="*/ 3672880 w 6857999"/>
              <a:gd name="connsiteY42" fmla="*/ 2030495 h 2294687"/>
              <a:gd name="connsiteX43" fmla="*/ 3770500 w 6857999"/>
              <a:gd name="connsiteY43" fmla="*/ 2131399 h 2294687"/>
              <a:gd name="connsiteX44" fmla="*/ 3891713 w 6857999"/>
              <a:gd name="connsiteY44" fmla="*/ 2239043 h 2294687"/>
              <a:gd name="connsiteX45" fmla="*/ 4089007 w 6857999"/>
              <a:gd name="connsiteY45" fmla="*/ 2224383 h 2294687"/>
              <a:gd name="connsiteX46" fmla="*/ 4244550 w 6857999"/>
              <a:gd name="connsiteY46" fmla="*/ 2196473 h 2294687"/>
              <a:gd name="connsiteX47" fmla="*/ 4445178 w 6857999"/>
              <a:gd name="connsiteY47" fmla="*/ 2247673 h 2294687"/>
              <a:gd name="connsiteX48" fmla="*/ 4670545 w 6857999"/>
              <a:gd name="connsiteY48" fmla="*/ 2294687 h 2294687"/>
              <a:gd name="connsiteX49" fmla="*/ 4617448 w 6857999"/>
              <a:gd name="connsiteY49" fmla="*/ 2294687 h 2294687"/>
              <a:gd name="connsiteX50" fmla="*/ 4561798 w 6857999"/>
              <a:gd name="connsiteY50" fmla="*/ 2220723 h 2294687"/>
              <a:gd name="connsiteX51" fmla="*/ 4486727 w 6857999"/>
              <a:gd name="connsiteY51" fmla="*/ 2163519 h 2294687"/>
              <a:gd name="connsiteX52" fmla="*/ 4304782 w 6857999"/>
              <a:gd name="connsiteY52" fmla="*/ 2118949 h 2294687"/>
              <a:gd name="connsiteX53" fmla="*/ 4151575 w 6857999"/>
              <a:gd name="connsiteY53" fmla="*/ 2145705 h 2294687"/>
              <a:gd name="connsiteX54" fmla="*/ 3910832 w 6857999"/>
              <a:gd name="connsiteY54" fmla="*/ 2159475 h 2294687"/>
              <a:gd name="connsiteX55" fmla="*/ 3760964 w 6857999"/>
              <a:gd name="connsiteY55" fmla="*/ 2028801 h 2294687"/>
              <a:gd name="connsiteX56" fmla="*/ 3665011 w 6857999"/>
              <a:gd name="connsiteY56" fmla="*/ 1931351 h 2294687"/>
              <a:gd name="connsiteX57" fmla="*/ 3522492 w 6857999"/>
              <a:gd name="connsiteY57" fmla="*/ 1882055 h 2294687"/>
              <a:gd name="connsiteX58" fmla="*/ 3272655 w 6857999"/>
              <a:gd name="connsiteY58" fmla="*/ 1934571 h 2294687"/>
              <a:gd name="connsiteX59" fmla="*/ 2925423 w 6857999"/>
              <a:gd name="connsiteY59" fmla="*/ 1977745 h 2294687"/>
              <a:gd name="connsiteX60" fmla="*/ 2333042 w 6857999"/>
              <a:gd name="connsiteY60" fmla="*/ 2116695 h 2294687"/>
              <a:gd name="connsiteX61" fmla="*/ 2237656 w 6857999"/>
              <a:gd name="connsiteY61" fmla="*/ 2294687 h 2294687"/>
              <a:gd name="connsiteX62" fmla="*/ 2187631 w 6857999"/>
              <a:gd name="connsiteY62" fmla="*/ 2294687 h 2294687"/>
              <a:gd name="connsiteX63" fmla="*/ 2297831 w 6857999"/>
              <a:gd name="connsiteY63" fmla="*/ 2089151 h 2294687"/>
              <a:gd name="connsiteX64" fmla="*/ 2942035 w 6857999"/>
              <a:gd name="connsiteY64" fmla="*/ 1931615 h 2294687"/>
              <a:gd name="connsiteX65" fmla="*/ 3259947 w 6857999"/>
              <a:gd name="connsiteY65" fmla="*/ 1889769 h 2294687"/>
              <a:gd name="connsiteX66" fmla="*/ 3532261 w 6857999"/>
              <a:gd name="connsiteY66" fmla="*/ 1834367 h 2294687"/>
              <a:gd name="connsiteX67" fmla="*/ 3695738 w 6857999"/>
              <a:gd name="connsiteY67" fmla="*/ 1891341 h 2294687"/>
              <a:gd name="connsiteX68" fmla="*/ 3800091 w 6857999"/>
              <a:gd name="connsiteY68" fmla="*/ 1999077 h 2294687"/>
              <a:gd name="connsiteX69" fmla="*/ 3929961 w 6857999"/>
              <a:gd name="connsiteY69" fmla="*/ 2115515 h 2294687"/>
              <a:gd name="connsiteX70" fmla="*/ 4141829 w 6857999"/>
              <a:gd name="connsiteY70" fmla="*/ 2100003 h 2294687"/>
              <a:gd name="connsiteX71" fmla="*/ 4307267 w 6857999"/>
              <a:gd name="connsiteY71" fmla="*/ 2070601 h 2294687"/>
              <a:gd name="connsiteX72" fmla="*/ 4520618 w 6857999"/>
              <a:gd name="connsiteY72" fmla="*/ 2125135 h 2294687"/>
              <a:gd name="connsiteX73" fmla="*/ 4668457 w 6857999"/>
              <a:gd name="connsiteY73" fmla="*/ 2287543 h 2294687"/>
              <a:gd name="connsiteX74" fmla="*/ 4781457 w 6857999"/>
              <a:gd name="connsiteY74" fmla="*/ 2294687 h 2294687"/>
              <a:gd name="connsiteX75" fmla="*/ 4732116 w 6857999"/>
              <a:gd name="connsiteY75" fmla="*/ 2294687 h 2294687"/>
              <a:gd name="connsiteX76" fmla="*/ 4704148 w 6857999"/>
              <a:gd name="connsiteY76" fmla="*/ 2196025 h 2294687"/>
              <a:gd name="connsiteX77" fmla="*/ 4697714 w 6857999"/>
              <a:gd name="connsiteY77" fmla="*/ 2182839 h 2294687"/>
              <a:gd name="connsiteX78" fmla="*/ 4557611 w 6857999"/>
              <a:gd name="connsiteY78" fmla="*/ 2040843 h 2294687"/>
              <a:gd name="connsiteX79" fmla="*/ 4363367 w 6857999"/>
              <a:gd name="connsiteY79" fmla="*/ 1993155 h 2294687"/>
              <a:gd name="connsiteX80" fmla="*/ 4201199 w 6857999"/>
              <a:gd name="connsiteY80" fmla="*/ 2024317 h 2294687"/>
              <a:gd name="connsiteX81" fmla="*/ 3946258 w 6857999"/>
              <a:gd name="connsiteY81" fmla="*/ 2038735 h 2294687"/>
              <a:gd name="connsiteX82" fmla="*/ 3787773 w 6857999"/>
              <a:gd name="connsiteY82" fmla="*/ 1899307 h 2294687"/>
              <a:gd name="connsiteX83" fmla="*/ 3687660 w 6857999"/>
              <a:gd name="connsiteY83" fmla="*/ 1793331 h 2294687"/>
              <a:gd name="connsiteX84" fmla="*/ 3535487 w 6857999"/>
              <a:gd name="connsiteY84" fmla="*/ 1740217 h 2294687"/>
              <a:gd name="connsiteX85" fmla="*/ 3268932 w 6857999"/>
              <a:gd name="connsiteY85" fmla="*/ 1795981 h 2294687"/>
              <a:gd name="connsiteX86" fmla="*/ 2900709 w 6857999"/>
              <a:gd name="connsiteY86" fmla="*/ 1840729 h 2294687"/>
              <a:gd name="connsiteX87" fmla="*/ 2268661 w 6857999"/>
              <a:gd name="connsiteY87" fmla="*/ 1987523 h 2294687"/>
              <a:gd name="connsiteX88" fmla="*/ 2138219 w 6857999"/>
              <a:gd name="connsiteY88" fmla="*/ 2231097 h 2294687"/>
              <a:gd name="connsiteX89" fmla="*/ 2106871 w 6857999"/>
              <a:gd name="connsiteY89" fmla="*/ 2294687 h 2294687"/>
              <a:gd name="connsiteX90" fmla="*/ 2053849 w 6857999"/>
              <a:gd name="connsiteY90" fmla="*/ 2294687 h 2294687"/>
              <a:gd name="connsiteX91" fmla="*/ 2095601 w 6857999"/>
              <a:gd name="connsiteY91" fmla="*/ 2210123 h 2294687"/>
              <a:gd name="connsiteX92" fmla="*/ 2230701 w 6857999"/>
              <a:gd name="connsiteY92" fmla="*/ 1961299 h 2294687"/>
              <a:gd name="connsiteX93" fmla="*/ 2914237 w 6857999"/>
              <a:gd name="connsiteY93" fmla="*/ 1796159 h 2294687"/>
              <a:gd name="connsiteX94" fmla="*/ 3254265 w 6857999"/>
              <a:gd name="connsiteY94" fmla="*/ 1752127 h 2294687"/>
              <a:gd name="connsiteX95" fmla="*/ 3541945 w 6857999"/>
              <a:gd name="connsiteY95" fmla="*/ 1694145 h 2294687"/>
              <a:gd name="connsiteX96" fmla="*/ 3714274 w 6857999"/>
              <a:gd name="connsiteY96" fmla="*/ 1755793 h 2294687"/>
              <a:gd name="connsiteX97" fmla="*/ 3824197 w 6857999"/>
              <a:gd name="connsiteY97" fmla="*/ 1868989 h 2294687"/>
              <a:gd name="connsiteX98" fmla="*/ 3962889 w 6857999"/>
              <a:gd name="connsiteY98" fmla="*/ 1993597 h 2294687"/>
              <a:gd name="connsiteX99" fmla="*/ 4189696 w 6857999"/>
              <a:gd name="connsiteY99" fmla="*/ 1978981 h 2294687"/>
              <a:gd name="connsiteX100" fmla="*/ 4364855 w 6857999"/>
              <a:gd name="connsiteY100" fmla="*/ 1947707 h 2294687"/>
              <a:gd name="connsiteX101" fmla="*/ 4590942 w 6857999"/>
              <a:gd name="connsiteY101" fmla="*/ 2006341 h 2294687"/>
              <a:gd name="connsiteX102" fmla="*/ 4747795 w 6857999"/>
              <a:gd name="connsiteY102" fmla="*/ 2178523 h 2294687"/>
              <a:gd name="connsiteX103" fmla="*/ 4891235 w 6857999"/>
              <a:gd name="connsiteY103" fmla="*/ 2294687 h 2294687"/>
              <a:gd name="connsiteX104" fmla="*/ 4845765 w 6857999"/>
              <a:gd name="connsiteY104" fmla="*/ 2294687 h 2294687"/>
              <a:gd name="connsiteX105" fmla="*/ 4824125 w 6857999"/>
              <a:gd name="connsiteY105" fmla="*/ 2212461 h 2294687"/>
              <a:gd name="connsiteX106" fmla="*/ 4787902 w 6857999"/>
              <a:gd name="connsiteY106" fmla="*/ 2085875 h 2294687"/>
              <a:gd name="connsiteX107" fmla="*/ 4780687 w 6857999"/>
              <a:gd name="connsiteY107" fmla="*/ 2071105 h 2294687"/>
              <a:gd name="connsiteX108" fmla="*/ 4632143 w 6857999"/>
              <a:gd name="connsiteY108" fmla="*/ 1919797 h 2294687"/>
              <a:gd name="connsiteX109" fmla="*/ 4425744 w 6857999"/>
              <a:gd name="connsiteY109" fmla="*/ 1868929 h 2294687"/>
              <a:gd name="connsiteX110" fmla="*/ 4252898 w 6857999"/>
              <a:gd name="connsiteY110" fmla="*/ 1900001 h 2294687"/>
              <a:gd name="connsiteX111" fmla="*/ 3983421 w 6857999"/>
              <a:gd name="connsiteY111" fmla="*/ 1915315 h 2294687"/>
              <a:gd name="connsiteX112" fmla="*/ 3814876 w 6857999"/>
              <a:gd name="connsiteY112" fmla="*/ 1768207 h 2294687"/>
              <a:gd name="connsiteX113" fmla="*/ 3707518 w 6857999"/>
              <a:gd name="connsiteY113" fmla="*/ 1655267 h 2294687"/>
              <a:gd name="connsiteX114" fmla="*/ 3546148 w 6857999"/>
              <a:gd name="connsiteY114" fmla="*/ 1598489 h 2294687"/>
              <a:gd name="connsiteX115" fmla="*/ 3262949 w 6857999"/>
              <a:gd name="connsiteY115" fmla="*/ 1656527 h 2294687"/>
              <a:gd name="connsiteX116" fmla="*/ 2872811 w 6857999"/>
              <a:gd name="connsiteY116" fmla="*/ 1702883 h 2294687"/>
              <a:gd name="connsiteX117" fmla="*/ 2201844 w 6857999"/>
              <a:gd name="connsiteY117" fmla="*/ 1857111 h 2294687"/>
              <a:gd name="connsiteX118" fmla="*/ 2064265 w 6857999"/>
              <a:gd name="connsiteY118" fmla="*/ 2116717 h 2294687"/>
              <a:gd name="connsiteX119" fmla="*/ 1981267 w 6857999"/>
              <a:gd name="connsiteY119" fmla="*/ 2285247 h 2294687"/>
              <a:gd name="connsiteX120" fmla="*/ 1975186 w 6857999"/>
              <a:gd name="connsiteY120" fmla="*/ 2294687 h 2294687"/>
              <a:gd name="connsiteX121" fmla="*/ 1920897 w 6857999"/>
              <a:gd name="connsiteY121" fmla="*/ 2294687 h 2294687"/>
              <a:gd name="connsiteX122" fmla="*/ 1939980 w 6857999"/>
              <a:gd name="connsiteY122" fmla="*/ 2265017 h 2294687"/>
              <a:gd name="connsiteX123" fmla="*/ 2021002 w 6857999"/>
              <a:gd name="connsiteY123" fmla="*/ 2099397 h 2294687"/>
              <a:gd name="connsiteX124" fmla="*/ 2163281 w 6857999"/>
              <a:gd name="connsiteY124" fmla="*/ 1834577 h 2294687"/>
              <a:gd name="connsiteX125" fmla="*/ 2886072 w 6857999"/>
              <a:gd name="connsiteY125" fmla="*/ 1661759 h 2294687"/>
              <a:gd name="connsiteX126" fmla="*/ 3249659 w 6857999"/>
              <a:gd name="connsiteY126" fmla="*/ 1614463 h 2294687"/>
              <a:gd name="connsiteX127" fmla="*/ 3552685 w 6857999"/>
              <a:gd name="connsiteY127" fmla="*/ 1552307 h 2294687"/>
              <a:gd name="connsiteX128" fmla="*/ 3734683 w 6857999"/>
              <a:gd name="connsiteY128" fmla="*/ 1617899 h 2294687"/>
              <a:gd name="connsiteX129" fmla="*/ 3851704 w 6857999"/>
              <a:gd name="connsiteY129" fmla="*/ 1739677 h 2294687"/>
              <a:gd name="connsiteX130" fmla="*/ 3999014 w 6857999"/>
              <a:gd name="connsiteY130" fmla="*/ 1873041 h 2294687"/>
              <a:gd name="connsiteX131" fmla="*/ 4239413 w 6857999"/>
              <a:gd name="connsiteY131" fmla="*/ 1856571 h 2294687"/>
              <a:gd name="connsiteX132" fmla="*/ 4424880 w 6857999"/>
              <a:gd name="connsiteY132" fmla="*/ 1823639 h 2294687"/>
              <a:gd name="connsiteX133" fmla="*/ 4829043 w 6857999"/>
              <a:gd name="connsiteY133" fmla="*/ 2069149 h 2294687"/>
              <a:gd name="connsiteX134" fmla="*/ 4867116 w 6857999"/>
              <a:gd name="connsiteY134" fmla="*/ 2202513 h 2294687"/>
              <a:gd name="connsiteX135" fmla="*/ 5019231 w 6857999"/>
              <a:gd name="connsiteY135" fmla="*/ 2294687 h 2294687"/>
              <a:gd name="connsiteX136" fmla="*/ 4966934 w 6857999"/>
              <a:gd name="connsiteY136" fmla="*/ 2294687 h 2294687"/>
              <a:gd name="connsiteX137" fmla="*/ 4934835 w 6857999"/>
              <a:gd name="connsiteY137" fmla="*/ 2228075 h 2294687"/>
              <a:gd name="connsiteX138" fmla="*/ 4903958 w 6857999"/>
              <a:gd name="connsiteY138" fmla="*/ 2110431 h 2294687"/>
              <a:gd name="connsiteX139" fmla="*/ 4866434 w 6857999"/>
              <a:gd name="connsiteY139" fmla="*/ 1977239 h 2294687"/>
              <a:gd name="connsiteX140" fmla="*/ 4858472 w 6857999"/>
              <a:gd name="connsiteY140" fmla="*/ 1960933 h 2294687"/>
              <a:gd name="connsiteX141" fmla="*/ 4701364 w 6857999"/>
              <a:gd name="connsiteY141" fmla="*/ 1800583 h 2294687"/>
              <a:gd name="connsiteX142" fmla="*/ 4482941 w 6857999"/>
              <a:gd name="connsiteY142" fmla="*/ 1746251 h 2294687"/>
              <a:gd name="connsiteX143" fmla="*/ 4300334 w 6857999"/>
              <a:gd name="connsiteY143" fmla="*/ 1779159 h 2294687"/>
              <a:gd name="connsiteX144" fmla="*/ 4017652 w 6857999"/>
              <a:gd name="connsiteY144" fmla="*/ 1794165 h 2294687"/>
              <a:gd name="connsiteX145" fmla="*/ 3842435 w 6857999"/>
              <a:gd name="connsiteY145" fmla="*/ 1639309 h 2294687"/>
              <a:gd name="connsiteX146" fmla="*/ 3729141 w 6857999"/>
              <a:gd name="connsiteY146" fmla="*/ 1519163 h 2294687"/>
              <a:gd name="connsiteX147" fmla="*/ 3557987 w 6857999"/>
              <a:gd name="connsiteY147" fmla="*/ 1457225 h 2294687"/>
              <a:gd name="connsiteX148" fmla="*/ 3258574 w 6857999"/>
              <a:gd name="connsiteY148" fmla="*/ 1519649 h 2294687"/>
              <a:gd name="connsiteX149" fmla="*/ 2847285 w 6857999"/>
              <a:gd name="connsiteY149" fmla="*/ 1568199 h 2294687"/>
              <a:gd name="connsiteX150" fmla="*/ 2136826 w 6857999"/>
              <a:gd name="connsiteY150" fmla="*/ 1730651 h 2294687"/>
              <a:gd name="connsiteX151" fmla="*/ 1990950 w 6857999"/>
              <a:gd name="connsiteY151" fmla="*/ 2002967 h 2294687"/>
              <a:gd name="connsiteX152" fmla="*/ 1903588 w 6857999"/>
              <a:gd name="connsiteY152" fmla="*/ 2181289 h 2294687"/>
              <a:gd name="connsiteX153" fmla="*/ 1830354 w 6857999"/>
              <a:gd name="connsiteY153" fmla="*/ 2294687 h 2294687"/>
              <a:gd name="connsiteX154" fmla="*/ 1775489 w 6857999"/>
              <a:gd name="connsiteY154" fmla="*/ 2294687 h 2294687"/>
              <a:gd name="connsiteX155" fmla="*/ 1863461 w 6857999"/>
              <a:gd name="connsiteY155" fmla="*/ 2158543 h 2294687"/>
              <a:gd name="connsiteX156" fmla="*/ 1949455 w 6857999"/>
              <a:gd name="connsiteY156" fmla="*/ 1983325 h 2294687"/>
              <a:gd name="connsiteX157" fmla="*/ 2099102 w 6857999"/>
              <a:gd name="connsiteY157" fmla="*/ 1703885 h 2294687"/>
              <a:gd name="connsiteX158" fmla="*/ 2861367 w 6857999"/>
              <a:gd name="connsiteY158" fmla="*/ 1523799 h 2294687"/>
              <a:gd name="connsiteX159" fmla="*/ 3244145 w 6857999"/>
              <a:gd name="connsiteY159" fmla="*/ 1475257 h 2294687"/>
              <a:gd name="connsiteX160" fmla="*/ 3564744 w 6857999"/>
              <a:gd name="connsiteY160" fmla="*/ 1411835 h 2294687"/>
              <a:gd name="connsiteX161" fmla="*/ 3756505 w 6857999"/>
              <a:gd name="connsiteY161" fmla="*/ 1481215 h 2294687"/>
              <a:gd name="connsiteX162" fmla="*/ 3879642 w 6857999"/>
              <a:gd name="connsiteY162" fmla="*/ 1610575 h 2294687"/>
              <a:gd name="connsiteX163" fmla="*/ 4035811 w 6857999"/>
              <a:gd name="connsiteY163" fmla="*/ 1752149 h 2294687"/>
              <a:gd name="connsiteX164" fmla="*/ 4290958 w 6857999"/>
              <a:gd name="connsiteY164" fmla="*/ 1735201 h 2294687"/>
              <a:gd name="connsiteX165" fmla="*/ 4485771 w 6857999"/>
              <a:gd name="connsiteY165" fmla="*/ 1700605 h 2294687"/>
              <a:gd name="connsiteX166" fmla="*/ 4911267 w 6857999"/>
              <a:gd name="connsiteY166" fmla="*/ 1960155 h 2294687"/>
              <a:gd name="connsiteX167" fmla="*/ 4951210 w 6857999"/>
              <a:gd name="connsiteY167" fmla="*/ 2101289 h 2294687"/>
              <a:gd name="connsiteX168" fmla="*/ 4980389 w 6857999"/>
              <a:gd name="connsiteY168" fmla="*/ 2213487 h 2294687"/>
              <a:gd name="connsiteX169" fmla="*/ 5170738 w 6857999"/>
              <a:gd name="connsiteY169" fmla="*/ 2294687 h 2294687"/>
              <a:gd name="connsiteX170" fmla="*/ 5111532 w 6857999"/>
              <a:gd name="connsiteY170" fmla="*/ 2294687 h 2294687"/>
              <a:gd name="connsiteX171" fmla="*/ 5078878 w 6857999"/>
              <a:gd name="connsiteY171" fmla="*/ 2252789 h 2294687"/>
              <a:gd name="connsiteX172" fmla="*/ 5022146 w 6857999"/>
              <a:gd name="connsiteY172" fmla="*/ 2133485 h 2294687"/>
              <a:gd name="connsiteX173" fmla="*/ 4989788 w 6857999"/>
              <a:gd name="connsiteY173" fmla="*/ 2008865 h 2294687"/>
              <a:gd name="connsiteX174" fmla="*/ 4950614 w 6857999"/>
              <a:gd name="connsiteY174" fmla="*/ 1868311 h 2294687"/>
              <a:gd name="connsiteX175" fmla="*/ 4941689 w 6857999"/>
              <a:gd name="connsiteY175" fmla="*/ 1850053 h 2294687"/>
              <a:gd name="connsiteX176" fmla="*/ 4775470 w 6857999"/>
              <a:gd name="connsiteY176" fmla="*/ 1679321 h 2294687"/>
              <a:gd name="connsiteX177" fmla="*/ 4543774 w 6857999"/>
              <a:gd name="connsiteY177" fmla="*/ 1621253 h 2294687"/>
              <a:gd name="connsiteX178" fmla="*/ 4351312 w 6857999"/>
              <a:gd name="connsiteY178" fmla="*/ 1655691 h 2294687"/>
              <a:gd name="connsiteX179" fmla="*/ 4052892 w 6857999"/>
              <a:gd name="connsiteY179" fmla="*/ 1672127 h 2294687"/>
              <a:gd name="connsiteX180" fmla="*/ 3868270 w 6857999"/>
              <a:gd name="connsiteY180" fmla="*/ 1506939 h 2294687"/>
              <a:gd name="connsiteX181" fmla="*/ 3748997 w 6857999"/>
              <a:gd name="connsiteY181" fmla="*/ 1379545 h 2294687"/>
              <a:gd name="connsiteX182" fmla="*/ 3568237 w 6857999"/>
              <a:gd name="connsiteY182" fmla="*/ 1314643 h 2294687"/>
              <a:gd name="connsiteX183" fmla="*/ 3251917 w 6857999"/>
              <a:gd name="connsiteY183" fmla="*/ 1379131 h 2294687"/>
              <a:gd name="connsiteX184" fmla="*/ 2819812 w 6857999"/>
              <a:gd name="connsiteY184" fmla="*/ 1429631 h 2294687"/>
              <a:gd name="connsiteX185" fmla="*/ 2070063 w 6857999"/>
              <a:gd name="connsiteY185" fmla="*/ 1599719 h 2294687"/>
              <a:gd name="connsiteX186" fmla="*/ 1916855 w 6857999"/>
              <a:gd name="connsiteY186" fmla="*/ 1886701 h 2294687"/>
              <a:gd name="connsiteX187" fmla="*/ 1825468 w 6857999"/>
              <a:gd name="connsiteY187" fmla="*/ 2075653 h 2294687"/>
              <a:gd name="connsiteX188" fmla="*/ 1742942 w 6857999"/>
              <a:gd name="connsiteY188" fmla="*/ 2210183 h 2294687"/>
              <a:gd name="connsiteX189" fmla="*/ 1679994 w 6857999"/>
              <a:gd name="connsiteY189" fmla="*/ 2294687 h 2294687"/>
              <a:gd name="connsiteX190" fmla="*/ 1622581 w 6857999"/>
              <a:gd name="connsiteY190" fmla="*/ 2294687 h 2294687"/>
              <a:gd name="connsiteX191" fmla="*/ 1703522 w 6857999"/>
              <a:gd name="connsiteY191" fmla="*/ 2186403 h 2294687"/>
              <a:gd name="connsiteX192" fmla="*/ 1784391 w 6857999"/>
              <a:gd name="connsiteY192" fmla="*/ 2054831 h 2294687"/>
              <a:gd name="connsiteX193" fmla="*/ 1874918 w 6857999"/>
              <a:gd name="connsiteY193" fmla="*/ 1870127 h 2294687"/>
              <a:gd name="connsiteX194" fmla="*/ 2031934 w 6857999"/>
              <a:gd name="connsiteY194" fmla="*/ 1576067 h 2294687"/>
              <a:gd name="connsiteX195" fmla="*/ 2833865 w 6857999"/>
              <a:gd name="connsiteY195" fmla="*/ 1388135 h 2294687"/>
              <a:gd name="connsiteX196" fmla="*/ 3238012 w 6857999"/>
              <a:gd name="connsiteY196" fmla="*/ 1337813 h 2294687"/>
              <a:gd name="connsiteX197" fmla="*/ 3575107 w 6857999"/>
              <a:gd name="connsiteY197" fmla="*/ 1271627 h 2294687"/>
              <a:gd name="connsiteX198" fmla="*/ 3776372 w 6857999"/>
              <a:gd name="connsiteY198" fmla="*/ 1344543 h 2294687"/>
              <a:gd name="connsiteX199" fmla="*/ 3905632 w 6857999"/>
              <a:gd name="connsiteY199" fmla="*/ 1479531 h 2294687"/>
              <a:gd name="connsiteX200" fmla="*/ 4070419 w 6857999"/>
              <a:gd name="connsiteY200" fmla="*/ 1629861 h 2294687"/>
              <a:gd name="connsiteX201" fmla="*/ 4339118 w 6857999"/>
              <a:gd name="connsiteY201" fmla="*/ 1615917 h 2294687"/>
              <a:gd name="connsiteX202" fmla="*/ 4544832 w 6857999"/>
              <a:gd name="connsiteY202" fmla="*/ 1579873 h 2294687"/>
              <a:gd name="connsiteX203" fmla="*/ 4991529 w 6857999"/>
              <a:gd name="connsiteY203" fmla="*/ 1853125 h 2294687"/>
              <a:gd name="connsiteX204" fmla="*/ 5034123 w 6857999"/>
              <a:gd name="connsiteY204" fmla="*/ 1998713 h 2294687"/>
              <a:gd name="connsiteX205" fmla="*/ 5064605 w 6857999"/>
              <a:gd name="connsiteY205" fmla="*/ 2117515 h 2294687"/>
              <a:gd name="connsiteX206" fmla="*/ 5118367 w 6857999"/>
              <a:gd name="connsiteY206" fmla="*/ 2228844 h 2294687"/>
              <a:gd name="connsiteX207" fmla="*/ 5350321 w 6857999"/>
              <a:gd name="connsiteY207" fmla="*/ 2294687 h 2294687"/>
              <a:gd name="connsiteX208" fmla="*/ 5278017 w 6857999"/>
              <a:gd name="connsiteY208" fmla="*/ 2294687 h 2294687"/>
              <a:gd name="connsiteX209" fmla="*/ 5246197 w 6857999"/>
              <a:gd name="connsiteY209" fmla="*/ 2267341 h 2294687"/>
              <a:gd name="connsiteX210" fmla="*/ 5105237 w 6857999"/>
              <a:gd name="connsiteY210" fmla="*/ 2038981 h 2294687"/>
              <a:gd name="connsiteX211" fmla="*/ 5071619 w 6857999"/>
              <a:gd name="connsiteY211" fmla="*/ 1907793 h 2294687"/>
              <a:gd name="connsiteX212" fmla="*/ 5030612 w 6857999"/>
              <a:gd name="connsiteY212" fmla="*/ 1759515 h 2294687"/>
              <a:gd name="connsiteX213" fmla="*/ 5020901 w 6857999"/>
              <a:gd name="connsiteY213" fmla="*/ 1739679 h 2294687"/>
              <a:gd name="connsiteX214" fmla="*/ 4846609 w 6857999"/>
              <a:gd name="connsiteY214" fmla="*/ 1561457 h 2294687"/>
              <a:gd name="connsiteX215" fmla="*/ 4604322 w 6857999"/>
              <a:gd name="connsiteY215" fmla="*/ 1500339 h 2294687"/>
              <a:gd name="connsiteX216" fmla="*/ 4401729 w 6857999"/>
              <a:gd name="connsiteY216" fmla="*/ 1536805 h 2294687"/>
              <a:gd name="connsiteX217" fmla="*/ 4089334 w 6857999"/>
              <a:gd name="connsiteY217" fmla="*/ 1552355 h 2294687"/>
              <a:gd name="connsiteX218" fmla="*/ 3896090 w 6857999"/>
              <a:gd name="connsiteY218" fmla="*/ 1378415 h 2294687"/>
              <a:gd name="connsiteX219" fmla="*/ 3768560 w 6857999"/>
              <a:gd name="connsiteY219" fmla="*/ 1245965 h 2294687"/>
              <a:gd name="connsiteX220" fmla="*/ 3578257 w 6857999"/>
              <a:gd name="connsiteY220" fmla="*/ 1177131 h 2294687"/>
              <a:gd name="connsiteX221" fmla="*/ 3245646 w 6857999"/>
              <a:gd name="connsiteY221" fmla="*/ 1244155 h 2294687"/>
              <a:gd name="connsiteX222" fmla="*/ 2791977 w 6857999"/>
              <a:gd name="connsiteY222" fmla="*/ 1297009 h 2294687"/>
              <a:gd name="connsiteX223" fmla="*/ 2002972 w 6857999"/>
              <a:gd name="connsiteY223" fmla="*/ 1474783 h 2294687"/>
              <a:gd name="connsiteX224" fmla="*/ 1843016 w 6857999"/>
              <a:gd name="connsiteY224" fmla="*/ 1773689 h 2294687"/>
              <a:gd name="connsiteX225" fmla="*/ 1745908 w 6857999"/>
              <a:gd name="connsiteY225" fmla="*/ 1970703 h 2294687"/>
              <a:gd name="connsiteX226" fmla="*/ 1560636 w 6857999"/>
              <a:gd name="connsiteY226" fmla="*/ 2244282 h 2294687"/>
              <a:gd name="connsiteX227" fmla="*/ 1516583 w 6857999"/>
              <a:gd name="connsiteY227" fmla="*/ 2294687 h 2294687"/>
              <a:gd name="connsiteX228" fmla="*/ 1458155 w 6857999"/>
              <a:gd name="connsiteY228" fmla="*/ 2294687 h 2294687"/>
              <a:gd name="connsiteX229" fmla="*/ 1524930 w 6857999"/>
              <a:gd name="connsiteY229" fmla="*/ 2218292 h 2294687"/>
              <a:gd name="connsiteX230" fmla="*/ 1706733 w 6857999"/>
              <a:gd name="connsiteY230" fmla="*/ 1949921 h 2294687"/>
              <a:gd name="connsiteX231" fmla="*/ 1801888 w 6857999"/>
              <a:gd name="connsiteY231" fmla="*/ 1755795 h 2294687"/>
              <a:gd name="connsiteX232" fmla="*/ 1966042 w 6857999"/>
              <a:gd name="connsiteY232" fmla="*/ 1447647 h 2294687"/>
              <a:gd name="connsiteX233" fmla="*/ 2807224 w 6857999"/>
              <a:gd name="connsiteY233" fmla="*/ 1252035 h 2294687"/>
              <a:gd name="connsiteX234" fmla="*/ 3232561 w 6857999"/>
              <a:gd name="connsiteY234" fmla="*/ 1199559 h 2294687"/>
              <a:gd name="connsiteX235" fmla="*/ 3585997 w 6857999"/>
              <a:gd name="connsiteY235" fmla="*/ 1130539 h 2294687"/>
              <a:gd name="connsiteX236" fmla="*/ 3797308 w 6857999"/>
              <a:gd name="connsiteY236" fmla="*/ 1207855 h 2294687"/>
              <a:gd name="connsiteX237" fmla="*/ 3932663 w 6857999"/>
              <a:gd name="connsiteY237" fmla="*/ 1351375 h 2294687"/>
              <a:gd name="connsiteX238" fmla="*/ 4106897 w 6857999"/>
              <a:gd name="connsiteY238" fmla="*/ 1510133 h 2294687"/>
              <a:gd name="connsiteX239" fmla="*/ 4390776 w 6857999"/>
              <a:gd name="connsiteY239" fmla="*/ 1491643 h 2294687"/>
              <a:gd name="connsiteX240" fmla="*/ 4605796 w 6857999"/>
              <a:gd name="connsiteY240" fmla="*/ 1453893 h 2294687"/>
              <a:gd name="connsiteX241" fmla="*/ 5073867 w 6857999"/>
              <a:gd name="connsiteY241" fmla="*/ 1741225 h 2294687"/>
              <a:gd name="connsiteX242" fmla="*/ 5117515 w 6857999"/>
              <a:gd name="connsiteY242" fmla="*/ 1897855 h 2294687"/>
              <a:gd name="connsiteX243" fmla="*/ 5149672 w 6857999"/>
              <a:gd name="connsiteY243" fmla="*/ 2023059 h 2294687"/>
              <a:gd name="connsiteX244" fmla="*/ 5283011 w 6857999"/>
              <a:gd name="connsiteY244" fmla="*/ 2237798 h 2294687"/>
              <a:gd name="connsiteX245" fmla="*/ 5567644 w 6857999"/>
              <a:gd name="connsiteY245" fmla="*/ 2294687 h 2294687"/>
              <a:gd name="connsiteX246" fmla="*/ 5479694 w 6857999"/>
              <a:gd name="connsiteY246" fmla="*/ 2294687 h 2294687"/>
              <a:gd name="connsiteX247" fmla="*/ 5442973 w 6857999"/>
              <a:gd name="connsiteY247" fmla="*/ 2272248 h 2294687"/>
              <a:gd name="connsiteX248" fmla="*/ 5193482 w 6857999"/>
              <a:gd name="connsiteY248" fmla="*/ 1943495 h 2294687"/>
              <a:gd name="connsiteX249" fmla="*/ 5158321 w 6857999"/>
              <a:gd name="connsiteY249" fmla="*/ 1806245 h 2294687"/>
              <a:gd name="connsiteX250" fmla="*/ 5115482 w 6857999"/>
              <a:gd name="connsiteY250" fmla="*/ 1650237 h 2294687"/>
              <a:gd name="connsiteX251" fmla="*/ 5105029 w 6857999"/>
              <a:gd name="connsiteY251" fmla="*/ 1628857 h 2294687"/>
              <a:gd name="connsiteX252" fmla="*/ 4667583 w 6857999"/>
              <a:gd name="connsiteY252" fmla="*/ 1377519 h 2294687"/>
              <a:gd name="connsiteX253" fmla="*/ 4454914 w 6857999"/>
              <a:gd name="connsiteY253" fmla="*/ 1415109 h 2294687"/>
              <a:gd name="connsiteX254" fmla="*/ 4124841 w 6857999"/>
              <a:gd name="connsiteY254" fmla="*/ 1432081 h 2294687"/>
              <a:gd name="connsiteX255" fmla="*/ 3922985 w 6857999"/>
              <a:gd name="connsiteY255" fmla="*/ 1249383 h 2294687"/>
              <a:gd name="connsiteX256" fmla="*/ 3791454 w 6857999"/>
              <a:gd name="connsiteY256" fmla="*/ 1107785 h 2294687"/>
              <a:gd name="connsiteX257" fmla="*/ 3591984 w 6857999"/>
              <a:gd name="connsiteY257" fmla="*/ 1034933 h 2294687"/>
              <a:gd name="connsiteX258" fmla="*/ 3242579 w 6857999"/>
              <a:gd name="connsiteY258" fmla="*/ 1105245 h 2294687"/>
              <a:gd name="connsiteX259" fmla="*/ 2767366 w 6857999"/>
              <a:gd name="connsiteY259" fmla="*/ 1159505 h 2294687"/>
              <a:gd name="connsiteX260" fmla="*/ 1939445 w 6857999"/>
              <a:gd name="connsiteY260" fmla="*/ 1344711 h 2294687"/>
              <a:gd name="connsiteX261" fmla="*/ 1769404 w 6857999"/>
              <a:gd name="connsiteY261" fmla="*/ 1661547 h 2294687"/>
              <a:gd name="connsiteX262" fmla="*/ 1668090 w 6857999"/>
              <a:gd name="connsiteY262" fmla="*/ 1867813 h 2294687"/>
              <a:gd name="connsiteX263" fmla="*/ 1359722 w 6857999"/>
              <a:gd name="connsiteY263" fmla="*/ 2284730 h 2294687"/>
              <a:gd name="connsiteX264" fmla="*/ 1349815 w 6857999"/>
              <a:gd name="connsiteY264" fmla="*/ 2294687 h 2294687"/>
              <a:gd name="connsiteX265" fmla="*/ 1287377 w 6857999"/>
              <a:gd name="connsiteY265" fmla="*/ 2294687 h 2294687"/>
              <a:gd name="connsiteX266" fmla="*/ 1327657 w 6857999"/>
              <a:gd name="connsiteY266" fmla="*/ 2254291 h 2294687"/>
              <a:gd name="connsiteX267" fmla="*/ 1630898 w 6857999"/>
              <a:gd name="connsiteY267" fmla="*/ 1845127 h 2294687"/>
              <a:gd name="connsiteX268" fmla="*/ 1730632 w 6857999"/>
              <a:gd name="connsiteY268" fmla="*/ 1641547 h 2294687"/>
              <a:gd name="connsiteX269" fmla="*/ 1902300 w 6857999"/>
              <a:gd name="connsiteY269" fmla="*/ 1317159 h 2294687"/>
              <a:gd name="connsiteX270" fmla="*/ 2782811 w 6857999"/>
              <a:gd name="connsiteY270" fmla="*/ 1113951 h 2294687"/>
              <a:gd name="connsiteX271" fmla="*/ 3229478 w 6857999"/>
              <a:gd name="connsiteY271" fmla="*/ 1059653 h 2294687"/>
              <a:gd name="connsiteX272" fmla="*/ 3599606 w 6857999"/>
              <a:gd name="connsiteY272" fmla="*/ 987305 h 2294687"/>
              <a:gd name="connsiteX273" fmla="*/ 3820640 w 6857999"/>
              <a:gd name="connsiteY273" fmla="*/ 1068553 h 2294687"/>
              <a:gd name="connsiteX274" fmla="*/ 3961932 w 6857999"/>
              <a:gd name="connsiteY274" fmla="*/ 1219285 h 2294687"/>
              <a:gd name="connsiteX275" fmla="*/ 4144372 w 6857999"/>
              <a:gd name="connsiteY275" fmla="*/ 1386959 h 2294687"/>
              <a:gd name="connsiteX276" fmla="*/ 4442447 w 6857999"/>
              <a:gd name="connsiteY276" fmla="*/ 1367821 h 2294687"/>
              <a:gd name="connsiteX277" fmla="*/ 4665407 w 6857999"/>
              <a:gd name="connsiteY277" fmla="*/ 1329523 h 2294687"/>
              <a:gd name="connsiteX278" fmla="*/ 5154892 w 6857999"/>
              <a:gd name="connsiteY278" fmla="*/ 1630973 h 2294687"/>
              <a:gd name="connsiteX279" fmla="*/ 5200371 w 6857999"/>
              <a:gd name="connsiteY279" fmla="*/ 1795333 h 2294687"/>
              <a:gd name="connsiteX280" fmla="*/ 5233829 w 6857999"/>
              <a:gd name="connsiteY280" fmla="*/ 1927141 h 2294687"/>
              <a:gd name="connsiteX281" fmla="*/ 5473066 w 6857999"/>
              <a:gd name="connsiteY281" fmla="*/ 2237752 h 2294687"/>
              <a:gd name="connsiteX282" fmla="*/ 5836802 w 6857999"/>
              <a:gd name="connsiteY282" fmla="*/ 2294687 h 2294687"/>
              <a:gd name="connsiteX283" fmla="*/ 5720021 w 6857999"/>
              <a:gd name="connsiteY283" fmla="*/ 2294687 h 2294687"/>
              <a:gd name="connsiteX284" fmla="*/ 5660980 w 6857999"/>
              <a:gd name="connsiteY284" fmla="*/ 2267941 h 2294687"/>
              <a:gd name="connsiteX285" fmla="*/ 5276965 w 6857999"/>
              <a:gd name="connsiteY285" fmla="*/ 1848307 h 2294687"/>
              <a:gd name="connsiteX286" fmla="*/ 5240584 w 6857999"/>
              <a:gd name="connsiteY286" fmla="*/ 1704529 h 2294687"/>
              <a:gd name="connsiteX287" fmla="*/ 5195458 w 6857999"/>
              <a:gd name="connsiteY287" fmla="*/ 1540919 h 2294687"/>
              <a:gd name="connsiteX288" fmla="*/ 5184080 w 6857999"/>
              <a:gd name="connsiteY288" fmla="*/ 1517627 h 2294687"/>
              <a:gd name="connsiteX289" fmla="*/ 4726217 w 6857999"/>
              <a:gd name="connsiteY289" fmla="*/ 1254165 h 2294687"/>
              <a:gd name="connsiteX290" fmla="*/ 4503790 w 6857999"/>
              <a:gd name="connsiteY290" fmla="*/ 1293583 h 2294687"/>
              <a:gd name="connsiteX291" fmla="*/ 4162091 w 6857999"/>
              <a:gd name="connsiteY291" fmla="*/ 1311457 h 2294687"/>
              <a:gd name="connsiteX292" fmla="*/ 3951370 w 6857999"/>
              <a:gd name="connsiteY292" fmla="*/ 1120551 h 2294687"/>
              <a:gd name="connsiteX293" fmla="*/ 3813352 w 6857999"/>
              <a:gd name="connsiteY293" fmla="*/ 971575 h 2294687"/>
              <a:gd name="connsiteX294" fmla="*/ 3603803 w 6857999"/>
              <a:gd name="connsiteY294" fmla="*/ 894931 h 2294687"/>
              <a:gd name="connsiteX295" fmla="*/ 3237887 w 6857999"/>
              <a:gd name="connsiteY295" fmla="*/ 968051 h 2294687"/>
              <a:gd name="connsiteX296" fmla="*/ 2741485 w 6857999"/>
              <a:gd name="connsiteY296" fmla="*/ 1024467 h 2294687"/>
              <a:gd name="connsiteX297" fmla="*/ 1873934 w 6857999"/>
              <a:gd name="connsiteY297" fmla="*/ 1217559 h 2294687"/>
              <a:gd name="connsiteX298" fmla="*/ 1697308 w 6857999"/>
              <a:gd name="connsiteY298" fmla="*/ 1548651 h 2294687"/>
              <a:gd name="connsiteX299" fmla="*/ 1591834 w 6857999"/>
              <a:gd name="connsiteY299" fmla="*/ 1764199 h 2294687"/>
              <a:gd name="connsiteX300" fmla="*/ 1269432 w 6857999"/>
              <a:gd name="connsiteY300" fmla="*/ 2199709 h 2294687"/>
              <a:gd name="connsiteX301" fmla="*/ 1174773 w 6857999"/>
              <a:gd name="connsiteY301" fmla="*/ 2294687 h 2294687"/>
              <a:gd name="connsiteX302" fmla="*/ 1107552 w 6857999"/>
              <a:gd name="connsiteY302" fmla="*/ 2294687 h 2294687"/>
              <a:gd name="connsiteX303" fmla="*/ 1232974 w 6857999"/>
              <a:gd name="connsiteY303" fmla="*/ 2168962 h 2294687"/>
              <a:gd name="connsiteX304" fmla="*/ 1550776 w 6857999"/>
              <a:gd name="connsiteY304" fmla="*/ 1740483 h 2294687"/>
              <a:gd name="connsiteX305" fmla="*/ 1655247 w 6857999"/>
              <a:gd name="connsiteY305" fmla="*/ 1527843 h 2294687"/>
              <a:gd name="connsiteX306" fmla="*/ 1835406 w 6857999"/>
              <a:gd name="connsiteY306" fmla="*/ 1190167 h 2294687"/>
              <a:gd name="connsiteX307" fmla="*/ 2755953 w 6857999"/>
              <a:gd name="connsiteY307" fmla="*/ 980859 h 2294687"/>
              <a:gd name="connsiteX308" fmla="*/ 3224023 w 6857999"/>
              <a:gd name="connsiteY308" fmla="*/ 924825 h 2294687"/>
              <a:gd name="connsiteX309" fmla="*/ 3610459 w 6857999"/>
              <a:gd name="connsiteY309" fmla="*/ 849843 h 2294687"/>
              <a:gd name="connsiteX310" fmla="*/ 3840911 w 6857999"/>
              <a:gd name="connsiteY310" fmla="*/ 934997 h 2294687"/>
              <a:gd name="connsiteX311" fmla="*/ 3988732 w 6857999"/>
              <a:gd name="connsiteY311" fmla="*/ 1093143 h 2294687"/>
              <a:gd name="connsiteX312" fmla="*/ 4179620 w 6857999"/>
              <a:gd name="connsiteY312" fmla="*/ 1269191 h 2294687"/>
              <a:gd name="connsiteX313" fmla="*/ 4492066 w 6857999"/>
              <a:gd name="connsiteY313" fmla="*/ 1249781 h 2294687"/>
              <a:gd name="connsiteX314" fmla="*/ 4727489 w 6857999"/>
              <a:gd name="connsiteY314" fmla="*/ 1208303 h 2294687"/>
              <a:gd name="connsiteX315" fmla="*/ 5238154 w 6857999"/>
              <a:gd name="connsiteY315" fmla="*/ 1524409 h 2294687"/>
              <a:gd name="connsiteX316" fmla="*/ 5284362 w 6857999"/>
              <a:gd name="connsiteY316" fmla="*/ 1694213 h 2294687"/>
              <a:gd name="connsiteX317" fmla="*/ 5319462 w 6857999"/>
              <a:gd name="connsiteY317" fmla="*/ 1832377 h 2294687"/>
              <a:gd name="connsiteX318" fmla="*/ 5820135 w 6857999"/>
              <a:gd name="connsiteY318" fmla="*/ 2288840 h 2294687"/>
              <a:gd name="connsiteX319" fmla="*/ 6174905 w 6857999"/>
              <a:gd name="connsiteY319" fmla="*/ 2294687 h 2294687"/>
              <a:gd name="connsiteX320" fmla="*/ 6030620 w 6857999"/>
              <a:gd name="connsiteY320" fmla="*/ 2294687 h 2294687"/>
              <a:gd name="connsiteX321" fmla="*/ 5900545 w 6857999"/>
              <a:gd name="connsiteY321" fmla="*/ 2248885 h 2294687"/>
              <a:gd name="connsiteX322" fmla="*/ 5358288 w 6857999"/>
              <a:gd name="connsiteY322" fmla="*/ 1747023 h 2294687"/>
              <a:gd name="connsiteX323" fmla="*/ 5320604 w 6857999"/>
              <a:gd name="connsiteY323" fmla="*/ 1596643 h 2294687"/>
              <a:gd name="connsiteX324" fmla="*/ 5274768 w 6857999"/>
              <a:gd name="connsiteY324" fmla="*/ 1426637 h 2294687"/>
              <a:gd name="connsiteX325" fmla="*/ 5262648 w 6857999"/>
              <a:gd name="connsiteY325" fmla="*/ 1401805 h 2294687"/>
              <a:gd name="connsiteX326" fmla="*/ 4784154 w 6857999"/>
              <a:gd name="connsiteY326" fmla="*/ 1125803 h 2294687"/>
              <a:gd name="connsiteX327" fmla="*/ 4551419 w 6857999"/>
              <a:gd name="connsiteY327" fmla="*/ 1166879 h 2294687"/>
              <a:gd name="connsiteX328" fmla="*/ 4195145 w 6857999"/>
              <a:gd name="connsiteY328" fmla="*/ 1185607 h 2294687"/>
              <a:gd name="connsiteX329" fmla="*/ 3975806 w 6857999"/>
              <a:gd name="connsiteY329" fmla="*/ 985947 h 2294687"/>
              <a:gd name="connsiteX330" fmla="*/ 3831848 w 6857999"/>
              <a:gd name="connsiteY330" fmla="*/ 829767 h 2294687"/>
              <a:gd name="connsiteX331" fmla="*/ 3612157 w 6857999"/>
              <a:gd name="connsiteY331" fmla="*/ 749559 h 2294687"/>
              <a:gd name="connsiteX332" fmla="*/ 3230383 w 6857999"/>
              <a:gd name="connsiteY332" fmla="*/ 825473 h 2294687"/>
              <a:gd name="connsiteX333" fmla="*/ 2713572 w 6857999"/>
              <a:gd name="connsiteY333" fmla="*/ 885619 h 2294687"/>
              <a:gd name="connsiteX334" fmla="*/ 1807478 w 6857999"/>
              <a:gd name="connsiteY334" fmla="*/ 1087889 h 2294687"/>
              <a:gd name="connsiteX335" fmla="*/ 1623723 w 6857999"/>
              <a:gd name="connsiteY335" fmla="*/ 1433063 h 2294687"/>
              <a:gd name="connsiteX336" fmla="*/ 1513324 w 6857999"/>
              <a:gd name="connsiteY336" fmla="*/ 1658241 h 2294687"/>
              <a:gd name="connsiteX337" fmla="*/ 1043073 w 6857999"/>
              <a:gd name="connsiteY337" fmla="*/ 2246913 h 2294687"/>
              <a:gd name="connsiteX338" fmla="*/ 988240 w 6857999"/>
              <a:gd name="connsiteY338" fmla="*/ 2294687 h 2294687"/>
              <a:gd name="connsiteX339" fmla="*/ 917146 w 6857999"/>
              <a:gd name="connsiteY339" fmla="*/ 2294687 h 2294687"/>
              <a:gd name="connsiteX340" fmla="*/ 1006789 w 6857999"/>
              <a:gd name="connsiteY340" fmla="*/ 2216677 h 2294687"/>
              <a:gd name="connsiteX341" fmla="*/ 1469902 w 6857999"/>
              <a:gd name="connsiteY341" fmla="*/ 1637651 h 2294687"/>
              <a:gd name="connsiteX342" fmla="*/ 1578726 w 6857999"/>
              <a:gd name="connsiteY342" fmla="*/ 1415149 h 2294687"/>
              <a:gd name="connsiteX343" fmla="*/ 1766431 w 6857999"/>
              <a:gd name="connsiteY343" fmla="*/ 1063229 h 2294687"/>
              <a:gd name="connsiteX344" fmla="*/ 2725690 w 6857999"/>
              <a:gd name="connsiteY344" fmla="*/ 844119 h 2294687"/>
              <a:gd name="connsiteX345" fmla="*/ 3214912 w 6857999"/>
              <a:gd name="connsiteY345" fmla="*/ 785889 h 2294687"/>
              <a:gd name="connsiteX346" fmla="*/ 3617921 w 6857999"/>
              <a:gd name="connsiteY346" fmla="*/ 708259 h 2294687"/>
              <a:gd name="connsiteX347" fmla="*/ 3858010 w 6857999"/>
              <a:gd name="connsiteY347" fmla="*/ 797249 h 2294687"/>
              <a:gd name="connsiteX348" fmla="*/ 4012188 w 6857999"/>
              <a:gd name="connsiteY348" fmla="*/ 962435 h 2294687"/>
              <a:gd name="connsiteX349" fmla="*/ 4211689 w 6857999"/>
              <a:gd name="connsiteY349" fmla="*/ 1147239 h 2294687"/>
              <a:gd name="connsiteX350" fmla="*/ 4539837 w 6857999"/>
              <a:gd name="connsiteY350" fmla="*/ 1126361 h 2294687"/>
              <a:gd name="connsiteX351" fmla="*/ 4787334 w 6857999"/>
              <a:gd name="connsiteY351" fmla="*/ 1082853 h 2294687"/>
              <a:gd name="connsiteX352" fmla="*/ 5319571 w 6857999"/>
              <a:gd name="connsiteY352" fmla="*/ 1412461 h 2294687"/>
              <a:gd name="connsiteX353" fmla="*/ 5368750 w 6857999"/>
              <a:gd name="connsiteY353" fmla="*/ 1592321 h 2294687"/>
              <a:gd name="connsiteX354" fmla="*/ 5404971 w 6857999"/>
              <a:gd name="connsiteY354" fmla="*/ 1736717 h 2294687"/>
              <a:gd name="connsiteX355" fmla="*/ 6074063 w 6857999"/>
              <a:gd name="connsiteY355" fmla="*/ 2266682 h 2294687"/>
              <a:gd name="connsiteX356" fmla="*/ 6543722 w 6857999"/>
              <a:gd name="connsiteY356" fmla="*/ 2294687 h 2294687"/>
              <a:gd name="connsiteX357" fmla="*/ 6370914 w 6857999"/>
              <a:gd name="connsiteY357" fmla="*/ 2294687 h 2294687"/>
              <a:gd name="connsiteX358" fmla="*/ 6334484 w 6857999"/>
              <a:gd name="connsiteY358" fmla="*/ 2285036 h 2294687"/>
              <a:gd name="connsiteX359" fmla="*/ 5447508 w 6857999"/>
              <a:gd name="connsiteY359" fmla="*/ 1657211 h 2294687"/>
              <a:gd name="connsiteX360" fmla="*/ 5407966 w 6857999"/>
              <a:gd name="connsiteY360" fmla="*/ 1500059 h 2294687"/>
              <a:gd name="connsiteX361" fmla="*/ 5359731 w 6857999"/>
              <a:gd name="connsiteY361" fmla="*/ 1321159 h 2294687"/>
              <a:gd name="connsiteX362" fmla="*/ 5346825 w 6857999"/>
              <a:gd name="connsiteY362" fmla="*/ 1294745 h 2294687"/>
              <a:gd name="connsiteX363" fmla="*/ 4843857 w 6857999"/>
              <a:gd name="connsiteY363" fmla="*/ 1005233 h 2294687"/>
              <a:gd name="connsiteX364" fmla="*/ 4601400 w 6857999"/>
              <a:gd name="connsiteY364" fmla="*/ 1048181 h 2294687"/>
              <a:gd name="connsiteX365" fmla="*/ 4230792 w 6857999"/>
              <a:gd name="connsiteY365" fmla="*/ 1067219 h 2294687"/>
              <a:gd name="connsiteX366" fmla="*/ 4002796 w 6857999"/>
              <a:gd name="connsiteY366" fmla="*/ 858763 h 2294687"/>
              <a:gd name="connsiteX367" fmla="*/ 3852105 w 6857999"/>
              <a:gd name="connsiteY367" fmla="*/ 695751 h 2294687"/>
              <a:gd name="connsiteX368" fmla="*/ 3623692 w 6857999"/>
              <a:gd name="connsiteY368" fmla="*/ 611259 h 2294687"/>
              <a:gd name="connsiteX369" fmla="*/ 3224883 w 6857999"/>
              <a:gd name="connsiteY369" fmla="*/ 690143 h 2294687"/>
              <a:gd name="connsiteX370" fmla="*/ 2685960 w 6857999"/>
              <a:gd name="connsiteY370" fmla="*/ 750531 h 2294687"/>
              <a:gd name="connsiteX371" fmla="*/ 1739410 w 6857999"/>
              <a:gd name="connsiteY371" fmla="*/ 959067 h 2294687"/>
              <a:gd name="connsiteX372" fmla="*/ 1547732 w 6857999"/>
              <a:gd name="connsiteY372" fmla="*/ 1318695 h 2294687"/>
              <a:gd name="connsiteX373" fmla="*/ 1433130 w 6857999"/>
              <a:gd name="connsiteY373" fmla="*/ 1553119 h 2294687"/>
              <a:gd name="connsiteX374" fmla="*/ 943023 w 6857999"/>
              <a:gd name="connsiteY374" fmla="*/ 2166434 h 2294687"/>
              <a:gd name="connsiteX375" fmla="*/ 795582 w 6857999"/>
              <a:gd name="connsiteY375" fmla="*/ 2294687 h 2294687"/>
              <a:gd name="connsiteX376" fmla="*/ 731364 w 6857999"/>
              <a:gd name="connsiteY376" fmla="*/ 2294687 h 2294687"/>
              <a:gd name="connsiteX377" fmla="*/ 907931 w 6857999"/>
              <a:gd name="connsiteY377" fmla="*/ 2141204 h 2294687"/>
              <a:gd name="connsiteX378" fmla="*/ 1392395 w 6857999"/>
              <a:gd name="connsiteY378" fmla="*/ 1536947 h 2294687"/>
              <a:gd name="connsiteX379" fmla="*/ 1505803 w 6857999"/>
              <a:gd name="connsiteY379" fmla="*/ 1305069 h 2294687"/>
              <a:gd name="connsiteX380" fmla="*/ 1701430 w 6857999"/>
              <a:gd name="connsiteY380" fmla="*/ 938695 h 2294687"/>
              <a:gd name="connsiteX381" fmla="*/ 2701898 w 6857999"/>
              <a:gd name="connsiteY381" fmla="*/ 710959 h 2294687"/>
              <a:gd name="connsiteX382" fmla="*/ 3212490 w 6857999"/>
              <a:gd name="connsiteY382" fmla="*/ 650947 h 2294687"/>
              <a:gd name="connsiteX383" fmla="*/ 3630814 w 6857999"/>
              <a:gd name="connsiteY383" fmla="*/ 568379 h 2294687"/>
              <a:gd name="connsiteX384" fmla="*/ 3880666 w 6857999"/>
              <a:gd name="connsiteY384" fmla="*/ 661163 h 2294687"/>
              <a:gd name="connsiteX385" fmla="*/ 4040741 w 6857999"/>
              <a:gd name="connsiteY385" fmla="*/ 833517 h 2294687"/>
              <a:gd name="connsiteX386" fmla="*/ 4249281 w 6857999"/>
              <a:gd name="connsiteY386" fmla="*/ 1026907 h 2294687"/>
              <a:gd name="connsiteX387" fmla="*/ 4589476 w 6857999"/>
              <a:gd name="connsiteY387" fmla="*/ 1004957 h 2294687"/>
              <a:gd name="connsiteX388" fmla="*/ 4845144 w 6857999"/>
              <a:gd name="connsiteY388" fmla="*/ 960367 h 2294687"/>
              <a:gd name="connsiteX389" fmla="*/ 5399511 w 6857999"/>
              <a:gd name="connsiteY389" fmla="*/ 1303639 h 2294687"/>
              <a:gd name="connsiteX390" fmla="*/ 5451330 w 6857999"/>
              <a:gd name="connsiteY390" fmla="*/ 1491851 h 2294687"/>
              <a:gd name="connsiteX391" fmla="*/ 5489030 w 6857999"/>
              <a:gd name="connsiteY391" fmla="*/ 1643229 h 2294687"/>
              <a:gd name="connsiteX392" fmla="*/ 6510360 w 6857999"/>
              <a:gd name="connsiteY392" fmla="*/ 2285428 h 2294687"/>
              <a:gd name="connsiteX393" fmla="*/ 6857999 w 6857999"/>
              <a:gd name="connsiteY393" fmla="*/ 2278116 h 2294687"/>
              <a:gd name="connsiteX394" fmla="*/ 6857999 w 6857999"/>
              <a:gd name="connsiteY394" fmla="*/ 2294687 h 2294687"/>
              <a:gd name="connsiteX395" fmla="*/ 6744320 w 6857999"/>
              <a:gd name="connsiteY395" fmla="*/ 2294687 h 2294687"/>
              <a:gd name="connsiteX396" fmla="*/ 6624380 w 6857999"/>
              <a:gd name="connsiteY396" fmla="*/ 2261469 h 2294687"/>
              <a:gd name="connsiteX397" fmla="*/ 5529178 w 6857999"/>
              <a:gd name="connsiteY397" fmla="*/ 1562051 h 2294687"/>
              <a:gd name="connsiteX398" fmla="*/ 5488100 w 6857999"/>
              <a:gd name="connsiteY398" fmla="*/ 1398831 h 2294687"/>
              <a:gd name="connsiteX399" fmla="*/ 5437816 w 6857999"/>
              <a:gd name="connsiteY399" fmla="*/ 1211789 h 2294687"/>
              <a:gd name="connsiteX400" fmla="*/ 5424163 w 6857999"/>
              <a:gd name="connsiteY400" fmla="*/ 1183837 h 2294687"/>
              <a:gd name="connsiteX401" fmla="*/ 4904076 w 6857999"/>
              <a:gd name="connsiteY401" fmla="*/ 883003 h 2294687"/>
              <a:gd name="connsiteX402" fmla="*/ 4654056 w 6857999"/>
              <a:gd name="connsiteY402" fmla="*/ 926291 h 2294687"/>
              <a:gd name="connsiteX403" fmla="*/ 4269249 w 6857999"/>
              <a:gd name="connsiteY403" fmla="*/ 945981 h 2294687"/>
              <a:gd name="connsiteX404" fmla="*/ 4032257 w 6857999"/>
              <a:gd name="connsiteY404" fmla="*/ 728979 h 2294687"/>
              <a:gd name="connsiteX405" fmla="*/ 3875631 w 6857999"/>
              <a:gd name="connsiteY405" fmla="*/ 558757 h 2294687"/>
              <a:gd name="connsiteX406" fmla="*/ 3636916 w 6857999"/>
              <a:gd name="connsiteY406" fmla="*/ 470785 h 2294687"/>
              <a:gd name="connsiteX407" fmla="*/ 3222207 w 6857999"/>
              <a:gd name="connsiteY407" fmla="*/ 552957 h 2294687"/>
              <a:gd name="connsiteX408" fmla="*/ 2661880 w 6857999"/>
              <a:gd name="connsiteY408" fmla="*/ 615083 h 2294687"/>
              <a:gd name="connsiteX409" fmla="*/ 1676670 w 6857999"/>
              <a:gd name="connsiteY409" fmla="*/ 831509 h 2294687"/>
              <a:gd name="connsiteX410" fmla="*/ 1477443 w 6857999"/>
              <a:gd name="connsiteY410" fmla="*/ 1205385 h 2294687"/>
              <a:gd name="connsiteX411" fmla="*/ 1357896 w 6857999"/>
              <a:gd name="connsiteY411" fmla="*/ 1449459 h 2294687"/>
              <a:gd name="connsiteX412" fmla="*/ 847866 w 6857999"/>
              <a:gd name="connsiteY412" fmla="*/ 2087283 h 2294687"/>
              <a:gd name="connsiteX413" fmla="*/ 609359 w 6857999"/>
              <a:gd name="connsiteY413" fmla="*/ 2294687 h 2294687"/>
              <a:gd name="connsiteX414" fmla="*/ 538205 w 6857999"/>
              <a:gd name="connsiteY414" fmla="*/ 2294687 h 2294687"/>
              <a:gd name="connsiteX415" fmla="*/ 813352 w 6857999"/>
              <a:gd name="connsiteY415" fmla="*/ 2055677 h 2294687"/>
              <a:gd name="connsiteX416" fmla="*/ 1316619 w 6857999"/>
              <a:gd name="connsiteY416" fmla="*/ 1427273 h 2294687"/>
              <a:gd name="connsiteX417" fmla="*/ 1434603 w 6857999"/>
              <a:gd name="connsiteY417" fmla="*/ 1185945 h 2294687"/>
              <a:gd name="connsiteX418" fmla="*/ 1635825 w 6857999"/>
              <a:gd name="connsiteY418" fmla="*/ 806265 h 2294687"/>
              <a:gd name="connsiteX419" fmla="*/ 2673629 w 6857999"/>
              <a:gd name="connsiteY419" fmla="*/ 571835 h 2294687"/>
              <a:gd name="connsiteX420" fmla="*/ 3205406 w 6857999"/>
              <a:gd name="connsiteY420" fmla="*/ 509675 h 2294687"/>
              <a:gd name="connsiteX421" fmla="*/ 3554688 w 6857999"/>
              <a:gd name="connsiteY421" fmla="*/ 425687 h 2294687"/>
              <a:gd name="connsiteX422" fmla="*/ 3901053 w 6857999"/>
              <a:gd name="connsiteY422" fmla="*/ 522749 h 2294687"/>
              <a:gd name="connsiteX423" fmla="*/ 4067287 w 6857999"/>
              <a:gd name="connsiteY423" fmla="*/ 702723 h 2294687"/>
              <a:gd name="connsiteX424" fmla="*/ 4284267 w 6857999"/>
              <a:gd name="connsiteY424" fmla="*/ 904493 h 2294687"/>
              <a:gd name="connsiteX425" fmla="*/ 4639782 w 6857999"/>
              <a:gd name="connsiteY425" fmla="*/ 883227 h 2294687"/>
              <a:gd name="connsiteX426" fmla="*/ 4906929 w 6857999"/>
              <a:gd name="connsiteY426" fmla="*/ 836399 h 2294687"/>
              <a:gd name="connsiteX427" fmla="*/ 5482250 w 6857999"/>
              <a:gd name="connsiteY427" fmla="*/ 1195867 h 2294687"/>
              <a:gd name="connsiteX428" fmla="*/ 5534955 w 6857999"/>
              <a:gd name="connsiteY428" fmla="*/ 1390849 h 2294687"/>
              <a:gd name="connsiteX429" fmla="*/ 5574334 w 6857999"/>
              <a:gd name="connsiteY429" fmla="*/ 1548623 h 2294687"/>
              <a:gd name="connsiteX430" fmla="*/ 6637671 w 6857999"/>
              <a:gd name="connsiteY430" fmla="*/ 2218419 h 2294687"/>
              <a:gd name="connsiteX431" fmla="*/ 6815752 w 6857999"/>
              <a:gd name="connsiteY431" fmla="*/ 2265580 h 2294687"/>
              <a:gd name="connsiteX432" fmla="*/ 6857999 w 6857999"/>
              <a:gd name="connsiteY432" fmla="*/ 2173522 h 2294687"/>
              <a:gd name="connsiteX433" fmla="*/ 6857999 w 6857999"/>
              <a:gd name="connsiteY433" fmla="*/ 2222346 h 2294687"/>
              <a:gd name="connsiteX434" fmla="*/ 6753249 w 6857999"/>
              <a:gd name="connsiteY434" fmla="*/ 2194649 h 2294687"/>
              <a:gd name="connsiteX435" fmla="*/ 5615651 w 6857999"/>
              <a:gd name="connsiteY435" fmla="*/ 1468811 h 2294687"/>
              <a:gd name="connsiteX436" fmla="*/ 5572941 w 6857999"/>
              <a:gd name="connsiteY436" fmla="*/ 1297281 h 2294687"/>
              <a:gd name="connsiteX437" fmla="*/ 5520792 w 6857999"/>
              <a:gd name="connsiteY437" fmla="*/ 1102465 h 2294687"/>
              <a:gd name="connsiteX438" fmla="*/ 5506213 w 6857999"/>
              <a:gd name="connsiteY438" fmla="*/ 1072603 h 2294687"/>
              <a:gd name="connsiteX439" fmla="*/ 4966424 w 6857999"/>
              <a:gd name="connsiteY439" fmla="*/ 759193 h 2294687"/>
              <a:gd name="connsiteX440" fmla="*/ 4705496 w 6857999"/>
              <a:gd name="connsiteY440" fmla="*/ 805881 h 2294687"/>
              <a:gd name="connsiteX441" fmla="*/ 4305980 w 6857999"/>
              <a:gd name="connsiteY441" fmla="*/ 826089 h 2294687"/>
              <a:gd name="connsiteX442" fmla="*/ 4060505 w 6857999"/>
              <a:gd name="connsiteY442" fmla="*/ 600665 h 2294687"/>
              <a:gd name="connsiteX443" fmla="*/ 3897978 w 6857999"/>
              <a:gd name="connsiteY443" fmla="*/ 423277 h 2294687"/>
              <a:gd name="connsiteX444" fmla="*/ 3649626 w 6857999"/>
              <a:gd name="connsiteY444" fmla="*/ 330747 h 2294687"/>
              <a:gd name="connsiteX445" fmla="*/ 3217575 w 6857999"/>
              <a:gd name="connsiteY445" fmla="*/ 415707 h 2294687"/>
              <a:gd name="connsiteX446" fmla="*/ 2635918 w 6857999"/>
              <a:gd name="connsiteY446" fmla="*/ 479651 h 2294687"/>
              <a:gd name="connsiteX447" fmla="*/ 1611040 w 6857999"/>
              <a:gd name="connsiteY447" fmla="*/ 703925 h 2294687"/>
              <a:gd name="connsiteX448" fmla="*/ 1404835 w 6857999"/>
              <a:gd name="connsiteY448" fmla="*/ 1093211 h 2294687"/>
              <a:gd name="connsiteX449" fmla="*/ 1280538 w 6857999"/>
              <a:gd name="connsiteY449" fmla="*/ 1346359 h 2294687"/>
              <a:gd name="connsiteX450" fmla="*/ 426031 w 6857999"/>
              <a:gd name="connsiteY450" fmla="*/ 2289193 h 2294687"/>
              <a:gd name="connsiteX451" fmla="*/ 419025 w 6857999"/>
              <a:gd name="connsiteY451" fmla="*/ 2294687 h 2294687"/>
              <a:gd name="connsiteX452" fmla="*/ 345084 w 6857999"/>
              <a:gd name="connsiteY452" fmla="*/ 2294687 h 2294687"/>
              <a:gd name="connsiteX453" fmla="*/ 395652 w 6857999"/>
              <a:gd name="connsiteY453" fmla="*/ 2255063 h 2294687"/>
              <a:gd name="connsiteX454" fmla="*/ 1240236 w 6857999"/>
              <a:gd name="connsiteY454" fmla="*/ 1323237 h 2294687"/>
              <a:gd name="connsiteX455" fmla="*/ 1362202 w 6857999"/>
              <a:gd name="connsiteY455" fmla="*/ 1071241 h 2294687"/>
              <a:gd name="connsiteX456" fmla="*/ 1573123 w 6857999"/>
              <a:gd name="connsiteY456" fmla="*/ 675793 h 2294687"/>
              <a:gd name="connsiteX457" fmla="*/ 2650395 w 6857999"/>
              <a:gd name="connsiteY457" fmla="*/ 434095 h 2294687"/>
              <a:gd name="connsiteX458" fmla="*/ 3203542 w 6857999"/>
              <a:gd name="connsiteY458" fmla="*/ 370157 h 2294687"/>
              <a:gd name="connsiteX459" fmla="*/ 3563416 w 6857999"/>
              <a:gd name="connsiteY459" fmla="*/ 283593 h 2294687"/>
              <a:gd name="connsiteX460" fmla="*/ 3921911 w 6857999"/>
              <a:gd name="connsiteY460" fmla="*/ 384193 h 2294687"/>
              <a:gd name="connsiteX461" fmla="*/ 4094244 w 6857999"/>
              <a:gd name="connsiteY461" fmla="*/ 570751 h 2294687"/>
              <a:gd name="connsiteX462" fmla="*/ 4319842 w 6857999"/>
              <a:gd name="connsiteY462" fmla="*/ 781277 h 2294687"/>
              <a:gd name="connsiteX463" fmla="*/ 4689729 w 6857999"/>
              <a:gd name="connsiteY463" fmla="*/ 759741 h 2294687"/>
              <a:gd name="connsiteX464" fmla="*/ 4965429 w 6857999"/>
              <a:gd name="connsiteY464" fmla="*/ 711619 h 2294687"/>
              <a:gd name="connsiteX465" fmla="*/ 5563117 w 6857999"/>
              <a:gd name="connsiteY465" fmla="*/ 1084209 h 2294687"/>
              <a:gd name="connsiteX466" fmla="*/ 5617495 w 6857999"/>
              <a:gd name="connsiteY466" fmla="*/ 1287543 h 2294687"/>
              <a:gd name="connsiteX467" fmla="*/ 5658330 w 6857999"/>
              <a:gd name="connsiteY467" fmla="*/ 1451305 h 2294687"/>
              <a:gd name="connsiteX468" fmla="*/ 6763082 w 6857999"/>
              <a:gd name="connsiteY468" fmla="*/ 2148484 h 2294687"/>
              <a:gd name="connsiteX469" fmla="*/ 6857999 w 6857999"/>
              <a:gd name="connsiteY469" fmla="*/ 2071014 h 2294687"/>
              <a:gd name="connsiteX470" fmla="*/ 6857999 w 6857999"/>
              <a:gd name="connsiteY470" fmla="*/ 2120148 h 2294687"/>
              <a:gd name="connsiteX471" fmla="*/ 6691546 w 6857999"/>
              <a:gd name="connsiteY471" fmla="*/ 2076100 h 2294687"/>
              <a:gd name="connsiteX472" fmla="*/ 5698342 w 6857999"/>
              <a:gd name="connsiteY472" fmla="*/ 1369713 h 2294687"/>
              <a:gd name="connsiteX473" fmla="*/ 5654738 w 6857999"/>
              <a:gd name="connsiteY473" fmla="*/ 1193367 h 2294687"/>
              <a:gd name="connsiteX474" fmla="*/ 5600929 w 6857999"/>
              <a:gd name="connsiteY474" fmla="*/ 991199 h 2294687"/>
              <a:gd name="connsiteX475" fmla="*/ 5585570 w 6857999"/>
              <a:gd name="connsiteY475" fmla="*/ 959755 h 2294687"/>
              <a:gd name="connsiteX476" fmla="*/ 5024574 w 6857999"/>
              <a:gd name="connsiteY476" fmla="*/ 634593 h 2294687"/>
              <a:gd name="connsiteX477" fmla="*/ 4753182 w 6857999"/>
              <a:gd name="connsiteY477" fmla="*/ 681609 h 2294687"/>
              <a:gd name="connsiteX478" fmla="*/ 4339467 w 6857999"/>
              <a:gd name="connsiteY478" fmla="*/ 702467 h 2294687"/>
              <a:gd name="connsiteX479" fmla="*/ 4085376 w 6857999"/>
              <a:gd name="connsiteY479" fmla="*/ 468287 h 2294687"/>
              <a:gd name="connsiteX480" fmla="*/ 3917098 w 6857999"/>
              <a:gd name="connsiteY480" fmla="*/ 285071 h 2294687"/>
              <a:gd name="connsiteX481" fmla="*/ 3659317 w 6857999"/>
              <a:gd name="connsiteY481" fmla="*/ 189133 h 2294687"/>
              <a:gd name="connsiteX482" fmla="*/ 3209924 w 6857999"/>
              <a:gd name="connsiteY482" fmla="*/ 278087 h 2294687"/>
              <a:gd name="connsiteX483" fmla="*/ 2607077 w 6857999"/>
              <a:gd name="connsiteY483" fmla="*/ 344189 h 2294687"/>
              <a:gd name="connsiteX484" fmla="*/ 1542692 w 6857999"/>
              <a:gd name="connsiteY484" fmla="*/ 575687 h 2294687"/>
              <a:gd name="connsiteX485" fmla="*/ 1328034 w 6857999"/>
              <a:gd name="connsiteY485" fmla="*/ 978301 h 2294687"/>
              <a:gd name="connsiteX486" fmla="*/ 1199519 w 6857999"/>
              <a:gd name="connsiteY486" fmla="*/ 1241643 h 2294687"/>
              <a:gd name="connsiteX487" fmla="*/ 313242 w 6857999"/>
              <a:gd name="connsiteY487" fmla="*/ 2220151 h 2294687"/>
              <a:gd name="connsiteX488" fmla="*/ 218069 w 6857999"/>
              <a:gd name="connsiteY488" fmla="*/ 2294687 h 2294687"/>
              <a:gd name="connsiteX489" fmla="*/ 143635 w 6857999"/>
              <a:gd name="connsiteY489" fmla="*/ 2294687 h 2294687"/>
              <a:gd name="connsiteX490" fmla="*/ 283392 w 6857999"/>
              <a:gd name="connsiteY490" fmla="*/ 2185289 h 2294687"/>
              <a:gd name="connsiteX491" fmla="*/ 1160404 w 6857999"/>
              <a:gd name="connsiteY491" fmla="*/ 1218939 h 2294687"/>
              <a:gd name="connsiteX492" fmla="*/ 1287503 w 6857999"/>
              <a:gd name="connsiteY492" fmla="*/ 958665 h 2294687"/>
              <a:gd name="connsiteX493" fmla="*/ 1505760 w 6857999"/>
              <a:gd name="connsiteY493" fmla="*/ 548549 h 2294687"/>
              <a:gd name="connsiteX494" fmla="*/ 2622700 w 6857999"/>
              <a:gd name="connsiteY494" fmla="*/ 299007 h 2294687"/>
              <a:gd name="connsiteX495" fmla="*/ 3197037 w 6857999"/>
              <a:gd name="connsiteY495" fmla="*/ 232913 h 2294687"/>
              <a:gd name="connsiteX496" fmla="*/ 3571874 w 6857999"/>
              <a:gd name="connsiteY496" fmla="*/ 143355 h 2294687"/>
              <a:gd name="connsiteX497" fmla="*/ 3944660 w 6857999"/>
              <a:gd name="connsiteY497" fmla="*/ 248487 h 2294687"/>
              <a:gd name="connsiteX498" fmla="*/ 4123130 w 6857999"/>
              <a:gd name="connsiteY498" fmla="*/ 441669 h 2294687"/>
              <a:gd name="connsiteX499" fmla="*/ 4357587 w 6857999"/>
              <a:gd name="connsiteY499" fmla="*/ 660411 h 2294687"/>
              <a:gd name="connsiteX500" fmla="*/ 4741633 w 6857999"/>
              <a:gd name="connsiteY500" fmla="*/ 638183 h 2294687"/>
              <a:gd name="connsiteX501" fmla="*/ 5027442 w 6857999"/>
              <a:gd name="connsiteY501" fmla="*/ 588985 h 2294687"/>
              <a:gd name="connsiteX502" fmla="*/ 5645743 w 6857999"/>
              <a:gd name="connsiteY502" fmla="*/ 973122 h 2294687"/>
              <a:gd name="connsiteX503" fmla="*/ 5700609 w 6857999"/>
              <a:gd name="connsiteY503" fmla="*/ 1184385 h 2294687"/>
              <a:gd name="connsiteX504" fmla="*/ 5742943 w 6857999"/>
              <a:gd name="connsiteY504" fmla="*/ 1356120 h 2294687"/>
              <a:gd name="connsiteX505" fmla="*/ 6708208 w 6857999"/>
              <a:gd name="connsiteY505" fmla="*/ 2031799 h 2294687"/>
              <a:gd name="connsiteX506" fmla="*/ 6857999 w 6857999"/>
              <a:gd name="connsiteY506" fmla="*/ 1970631 h 2294687"/>
              <a:gd name="connsiteX507" fmla="*/ 6857999 w 6857999"/>
              <a:gd name="connsiteY507" fmla="*/ 2018328 h 2294687"/>
              <a:gd name="connsiteX508" fmla="*/ 6809777 w 6857999"/>
              <a:gd name="connsiteY508" fmla="*/ 2005551 h 2294687"/>
              <a:gd name="connsiteX509" fmla="*/ 5782199 w 6857999"/>
              <a:gd name="connsiteY509" fmla="*/ 1274397 h 2294687"/>
              <a:gd name="connsiteX510" fmla="*/ 5736920 w 6857999"/>
              <a:gd name="connsiteY510" fmla="*/ 1091647 h 2294687"/>
              <a:gd name="connsiteX511" fmla="*/ 5682446 w 6857999"/>
              <a:gd name="connsiteY511" fmla="*/ 881176 h 2294687"/>
              <a:gd name="connsiteX512" fmla="*/ 5666306 w 6857999"/>
              <a:gd name="connsiteY512" fmla="*/ 848148 h 2294687"/>
              <a:gd name="connsiteX513" fmla="*/ 5084714 w 6857999"/>
              <a:gd name="connsiteY513" fmla="*/ 510493 h 2294687"/>
              <a:gd name="connsiteX514" fmla="*/ 4802399 w 6857999"/>
              <a:gd name="connsiteY514" fmla="*/ 559911 h 2294687"/>
              <a:gd name="connsiteX515" fmla="*/ 4373936 w 6857999"/>
              <a:gd name="connsiteY515" fmla="*/ 581245 h 2294687"/>
              <a:gd name="connsiteX516" fmla="*/ 4110433 w 6857999"/>
              <a:gd name="connsiteY516" fmla="*/ 338685 h 2294687"/>
              <a:gd name="connsiteX517" fmla="*/ 3935274 w 6857999"/>
              <a:gd name="connsiteY517" fmla="*/ 147297 h 2294687"/>
              <a:gd name="connsiteX518" fmla="*/ 3578791 w 6857999"/>
              <a:gd name="connsiteY518" fmla="*/ 46127 h 2294687"/>
              <a:gd name="connsiteX519" fmla="*/ 3205027 w 6857999"/>
              <a:gd name="connsiteY519" fmla="*/ 136657 h 2294687"/>
              <a:gd name="connsiteX520" fmla="*/ 2580439 w 6857999"/>
              <a:gd name="connsiteY520" fmla="*/ 204741 h 2294687"/>
              <a:gd name="connsiteX521" fmla="*/ 1476977 w 6857999"/>
              <a:gd name="connsiteY521" fmla="*/ 444295 h 2294687"/>
              <a:gd name="connsiteX522" fmla="*/ 1257491 w 6857999"/>
              <a:gd name="connsiteY522" fmla="*/ 862745 h 2294687"/>
              <a:gd name="connsiteX523" fmla="*/ 1124191 w 6857999"/>
              <a:gd name="connsiteY523" fmla="*/ 1135117 h 2294687"/>
              <a:gd name="connsiteX524" fmla="*/ 206504 w 6857999"/>
              <a:gd name="connsiteY524" fmla="*/ 2150059 h 2294687"/>
              <a:gd name="connsiteX525" fmla="*/ 21655 w 6857999"/>
              <a:gd name="connsiteY525" fmla="*/ 2294687 h 2294687"/>
              <a:gd name="connsiteX526" fmla="*/ 0 w 6857999"/>
              <a:gd name="connsiteY526" fmla="*/ 2294687 h 2294687"/>
              <a:gd name="connsiteX527" fmla="*/ 0 w 6857999"/>
              <a:gd name="connsiteY527" fmla="*/ 2249557 h 2294687"/>
              <a:gd name="connsiteX528" fmla="*/ 171416 w 6857999"/>
              <a:gd name="connsiteY528" fmla="*/ 2115807 h 2294687"/>
              <a:gd name="connsiteX529" fmla="*/ 1080193 w 6857999"/>
              <a:gd name="connsiteY529" fmla="*/ 1114301 h 2294687"/>
              <a:gd name="connsiteX530" fmla="*/ 1211904 w 6857999"/>
              <a:gd name="connsiteY530" fmla="*/ 844623 h 2294687"/>
              <a:gd name="connsiteX531" fmla="*/ 1439250 w 6857999"/>
              <a:gd name="connsiteY531" fmla="*/ 419477 h 2294687"/>
              <a:gd name="connsiteX532" fmla="*/ 2596054 w 6857999"/>
              <a:gd name="connsiteY532" fmla="*/ 161511 h 2294687"/>
              <a:gd name="connsiteX533" fmla="*/ 3191344 w 6857999"/>
              <a:gd name="connsiteY533" fmla="*/ 93805 h 2294687"/>
              <a:gd name="connsiteX534" fmla="*/ 3578894 w 6857999"/>
              <a:gd name="connsiteY534" fmla="*/ 1571 h 2294687"/>
              <a:gd name="connsiteX535" fmla="*/ 3964768 w 6857999"/>
              <a:gd name="connsiteY535" fmla="*/ 110727 h 2294687"/>
              <a:gd name="connsiteX536" fmla="*/ 4149566 w 6857999"/>
              <a:gd name="connsiteY536" fmla="*/ 311909 h 2294687"/>
              <a:gd name="connsiteX537" fmla="*/ 4392822 w 6857999"/>
              <a:gd name="connsiteY537" fmla="*/ 539775 h 2294687"/>
              <a:gd name="connsiteX538" fmla="*/ 4791440 w 6857999"/>
              <a:gd name="connsiteY538" fmla="*/ 516699 h 2294687"/>
              <a:gd name="connsiteX539" fmla="*/ 5086969 w 6857999"/>
              <a:gd name="connsiteY539" fmla="*/ 465629 h 2294687"/>
              <a:gd name="connsiteX540" fmla="*/ 5726463 w 6857999"/>
              <a:gd name="connsiteY540" fmla="*/ 865420 h 2294687"/>
              <a:gd name="connsiteX541" fmla="*/ 5784564 w 6857999"/>
              <a:gd name="connsiteY541" fmla="*/ 1083296 h 2294687"/>
              <a:gd name="connsiteX542" fmla="*/ 5827971 w 6857999"/>
              <a:gd name="connsiteY542" fmla="*/ 1260224 h 2294687"/>
              <a:gd name="connsiteX543" fmla="*/ 6828474 w 6857999"/>
              <a:gd name="connsiteY543" fmla="*/ 1962825 h 229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</a:cxnLst>
            <a:rect l="l" t="t" r="r" b="b"/>
            <a:pathLst>
              <a:path w="6857999" h="2294687">
                <a:moveTo>
                  <a:pt x="3616675" y="2294687"/>
                </a:moveTo>
                <a:lnTo>
                  <a:pt x="3306125" y="2294687"/>
                </a:lnTo>
                <a:lnTo>
                  <a:pt x="3387332" y="2269502"/>
                </a:lnTo>
                <a:cubicBezTo>
                  <a:pt x="3424311" y="2260505"/>
                  <a:pt x="3461467" y="2255142"/>
                  <a:pt x="3498633" y="2257119"/>
                </a:cubicBezTo>
                <a:cubicBezTo>
                  <a:pt x="3520932" y="2258306"/>
                  <a:pt x="3543235" y="2262135"/>
                  <a:pt x="3565506" y="2269407"/>
                </a:cubicBezTo>
                <a:close/>
                <a:moveTo>
                  <a:pt x="3773263" y="2294687"/>
                </a:moveTo>
                <a:lnTo>
                  <a:pt x="3710927" y="2294687"/>
                </a:lnTo>
                <a:lnTo>
                  <a:pt x="3705814" y="2288955"/>
                </a:lnTo>
                <a:cubicBezTo>
                  <a:pt x="3683504" y="2257109"/>
                  <a:pt x="3656699" y="2228567"/>
                  <a:pt x="3626242" y="2204235"/>
                </a:cubicBezTo>
                <a:cubicBezTo>
                  <a:pt x="3585810" y="2176747"/>
                  <a:pt x="3544680" y="2164947"/>
                  <a:pt x="3502744" y="2163085"/>
                </a:cubicBezTo>
                <a:cubicBezTo>
                  <a:pt x="3432850" y="2159981"/>
                  <a:pt x="3360719" y="2184477"/>
                  <a:pt x="3285865" y="2209951"/>
                </a:cubicBezTo>
                <a:cubicBezTo>
                  <a:pt x="3187672" y="2244453"/>
                  <a:pt x="3084668" y="2277977"/>
                  <a:pt x="2981566" y="2248987"/>
                </a:cubicBezTo>
                <a:cubicBezTo>
                  <a:pt x="2815631" y="2200942"/>
                  <a:pt x="2693233" y="2172460"/>
                  <a:pt x="2579655" y="2252756"/>
                </a:cubicBezTo>
                <a:lnTo>
                  <a:pt x="2532157" y="2294687"/>
                </a:lnTo>
                <a:lnTo>
                  <a:pt x="2471585" y="2294687"/>
                </a:lnTo>
                <a:lnTo>
                  <a:pt x="2493657" y="2267586"/>
                </a:lnTo>
                <a:cubicBezTo>
                  <a:pt x="2649215" y="2108108"/>
                  <a:pt x="2809901" y="2154474"/>
                  <a:pt x="2992497" y="2207069"/>
                </a:cubicBezTo>
                <a:cubicBezTo>
                  <a:pt x="3081301" y="2231515"/>
                  <a:pt x="3172255" y="2201009"/>
                  <a:pt x="3268877" y="2168249"/>
                </a:cubicBezTo>
                <a:cubicBezTo>
                  <a:pt x="3347021" y="2141465"/>
                  <a:pt x="3426930" y="2114411"/>
                  <a:pt x="3506846" y="2119025"/>
                </a:cubicBezTo>
                <a:cubicBezTo>
                  <a:pt x="3554796" y="2121793"/>
                  <a:pt x="3602749" y="2135963"/>
                  <a:pt x="3650325" y="2168429"/>
                </a:cubicBezTo>
                <a:cubicBezTo>
                  <a:pt x="3685905" y="2194451"/>
                  <a:pt x="3717391" y="2225573"/>
                  <a:pt x="3743790" y="2260803"/>
                </a:cubicBezTo>
                <a:close/>
                <a:moveTo>
                  <a:pt x="4503224" y="2294687"/>
                </a:moveTo>
                <a:lnTo>
                  <a:pt x="4429007" y="2294687"/>
                </a:lnTo>
                <a:lnTo>
                  <a:pt x="4414171" y="2283365"/>
                </a:lnTo>
                <a:cubicBezTo>
                  <a:pt x="4362586" y="2254205"/>
                  <a:pt x="4303835" y="2239781"/>
                  <a:pt x="4244445" y="2241759"/>
                </a:cubicBezTo>
                <a:cubicBezTo>
                  <a:pt x="4195926" y="2244341"/>
                  <a:pt x="4147958" y="2253235"/>
                  <a:pt x="4101741" y="2268225"/>
                </a:cubicBezTo>
                <a:cubicBezTo>
                  <a:pt x="4064838" y="2278782"/>
                  <a:pt x="4027115" y="2289387"/>
                  <a:pt x="3989227" y="2293831"/>
                </a:cubicBezTo>
                <a:lnTo>
                  <a:pt x="3950918" y="2294687"/>
                </a:lnTo>
                <a:lnTo>
                  <a:pt x="3930492" y="2294687"/>
                </a:lnTo>
                <a:lnTo>
                  <a:pt x="3875721" y="2282477"/>
                </a:lnTo>
                <a:cubicBezTo>
                  <a:pt x="3818112" y="2255057"/>
                  <a:pt x="3769209" y="2212433"/>
                  <a:pt x="3734285" y="2159183"/>
                </a:cubicBezTo>
                <a:cubicBezTo>
                  <a:pt x="3709320" y="2124597"/>
                  <a:pt x="3679486" y="2093833"/>
                  <a:pt x="3645672" y="2067827"/>
                </a:cubicBezTo>
                <a:cubicBezTo>
                  <a:pt x="3601695" y="2037911"/>
                  <a:pt x="3557283" y="2024915"/>
                  <a:pt x="3512168" y="2022657"/>
                </a:cubicBezTo>
                <a:cubicBezTo>
                  <a:pt x="3436977" y="2018893"/>
                  <a:pt x="3359834" y="2044949"/>
                  <a:pt x="3279493" y="2072191"/>
                </a:cubicBezTo>
                <a:cubicBezTo>
                  <a:pt x="3173716" y="2107989"/>
                  <a:pt x="3065630" y="2143981"/>
                  <a:pt x="2953829" y="2113005"/>
                </a:cubicBezTo>
                <a:cubicBezTo>
                  <a:pt x="2714973" y="2042605"/>
                  <a:pt x="2561646" y="2012701"/>
                  <a:pt x="2400326" y="2244479"/>
                </a:cubicBezTo>
                <a:lnTo>
                  <a:pt x="2373463" y="2294687"/>
                </a:lnTo>
                <a:lnTo>
                  <a:pt x="2323828" y="2294687"/>
                </a:lnTo>
                <a:lnTo>
                  <a:pt x="2364118" y="2219837"/>
                </a:lnTo>
                <a:cubicBezTo>
                  <a:pt x="2551115" y="1947611"/>
                  <a:pt x="2742554" y="2005071"/>
                  <a:pt x="2967295" y="2069351"/>
                </a:cubicBezTo>
                <a:cubicBezTo>
                  <a:pt x="3063609" y="2097315"/>
                  <a:pt x="3161401" y="2063977"/>
                  <a:pt x="3265219" y="2029127"/>
                </a:cubicBezTo>
                <a:cubicBezTo>
                  <a:pt x="3348980" y="2000835"/>
                  <a:pt x="3434486" y="1971869"/>
                  <a:pt x="3519835" y="1976981"/>
                </a:cubicBezTo>
                <a:cubicBezTo>
                  <a:pt x="3571043" y="1980049"/>
                  <a:pt x="3622195" y="1995385"/>
                  <a:pt x="3672880" y="2030495"/>
                </a:cubicBezTo>
                <a:cubicBezTo>
                  <a:pt x="3710085" y="2059313"/>
                  <a:pt x="3742964" y="2093295"/>
                  <a:pt x="3770500" y="2131399"/>
                </a:cubicBezTo>
                <a:cubicBezTo>
                  <a:pt x="3800435" y="2177543"/>
                  <a:pt x="3842300" y="2214717"/>
                  <a:pt x="3891713" y="2239043"/>
                </a:cubicBezTo>
                <a:cubicBezTo>
                  <a:pt x="3952190" y="2261919"/>
                  <a:pt x="4018563" y="2243433"/>
                  <a:pt x="4089007" y="2224383"/>
                </a:cubicBezTo>
                <a:cubicBezTo>
                  <a:pt x="4139372" y="2208053"/>
                  <a:pt x="4191726" y="2198677"/>
                  <a:pt x="4244550" y="2196473"/>
                </a:cubicBezTo>
                <a:cubicBezTo>
                  <a:pt x="4315068" y="2193917"/>
                  <a:pt x="4384738" y="2211697"/>
                  <a:pt x="4445178" y="2247673"/>
                </a:cubicBezTo>
                <a:close/>
                <a:moveTo>
                  <a:pt x="4670545" y="2294687"/>
                </a:moveTo>
                <a:lnTo>
                  <a:pt x="4617448" y="2294687"/>
                </a:lnTo>
                <a:lnTo>
                  <a:pt x="4561798" y="2220723"/>
                </a:lnTo>
                <a:cubicBezTo>
                  <a:pt x="4539626" y="2198417"/>
                  <a:pt x="4514393" y="2179139"/>
                  <a:pt x="4486727" y="2163519"/>
                </a:cubicBezTo>
                <a:cubicBezTo>
                  <a:pt x="4431395" y="2132279"/>
                  <a:pt x="4368473" y="2116883"/>
                  <a:pt x="4304782" y="2118949"/>
                </a:cubicBezTo>
                <a:cubicBezTo>
                  <a:pt x="4252730" y="2120647"/>
                  <a:pt x="4201157" y="2129661"/>
                  <a:pt x="4151575" y="2145705"/>
                </a:cubicBezTo>
                <a:cubicBezTo>
                  <a:pt x="4072183" y="2167205"/>
                  <a:pt x="3990240" y="2189445"/>
                  <a:pt x="3910832" y="2159475"/>
                </a:cubicBezTo>
                <a:cubicBezTo>
                  <a:pt x="3849774" y="2130389"/>
                  <a:pt x="3797952" y="2085203"/>
                  <a:pt x="3760964" y="2028801"/>
                </a:cubicBezTo>
                <a:cubicBezTo>
                  <a:pt x="3733878" y="1991821"/>
                  <a:pt x="3701566" y="1959005"/>
                  <a:pt x="3665011" y="1931351"/>
                </a:cubicBezTo>
                <a:cubicBezTo>
                  <a:pt x="3618301" y="1898811"/>
                  <a:pt x="3570842" y="1884631"/>
                  <a:pt x="3522492" y="1882055"/>
                </a:cubicBezTo>
                <a:cubicBezTo>
                  <a:pt x="3441908" y="1877759"/>
                  <a:pt x="3358848" y="1905693"/>
                  <a:pt x="3272655" y="1934571"/>
                </a:cubicBezTo>
                <a:cubicBezTo>
                  <a:pt x="3159861" y="1972831"/>
                  <a:pt x="3042804" y="2012229"/>
                  <a:pt x="2925423" y="1977745"/>
                </a:cubicBezTo>
                <a:cubicBezTo>
                  <a:pt x="2671104" y="1903375"/>
                  <a:pt x="2505198" y="1868523"/>
                  <a:pt x="2333042" y="2116695"/>
                </a:cubicBezTo>
                <a:lnTo>
                  <a:pt x="2237656" y="2294687"/>
                </a:lnTo>
                <a:lnTo>
                  <a:pt x="2187631" y="2294687"/>
                </a:lnTo>
                <a:lnTo>
                  <a:pt x="2297831" y="2089151"/>
                </a:lnTo>
                <a:cubicBezTo>
                  <a:pt x="2498010" y="1800377"/>
                  <a:pt x="2703810" y="1861465"/>
                  <a:pt x="2942035" y="1931615"/>
                </a:cubicBezTo>
                <a:cubicBezTo>
                  <a:pt x="3043749" y="1962715"/>
                  <a:pt x="3148736" y="1927287"/>
                  <a:pt x="3259947" y="1889769"/>
                </a:cubicBezTo>
                <a:cubicBezTo>
                  <a:pt x="3350526" y="1859353"/>
                  <a:pt x="3441398" y="1828775"/>
                  <a:pt x="3532261" y="1834367"/>
                </a:cubicBezTo>
                <a:cubicBezTo>
                  <a:pt x="3586780" y="1837723"/>
                  <a:pt x="3641293" y="1854099"/>
                  <a:pt x="3695738" y="1891341"/>
                </a:cubicBezTo>
                <a:cubicBezTo>
                  <a:pt x="3735506" y="1922129"/>
                  <a:pt x="3770629" y="1958391"/>
                  <a:pt x="3800091" y="1999077"/>
                </a:cubicBezTo>
                <a:cubicBezTo>
                  <a:pt x="3832112" y="2048817"/>
                  <a:pt x="3876966" y="2089031"/>
                  <a:pt x="3929961" y="2115515"/>
                </a:cubicBezTo>
                <a:cubicBezTo>
                  <a:pt x="3995270" y="2140361"/>
                  <a:pt x="4066503" y="2120943"/>
                  <a:pt x="4141829" y="2100003"/>
                </a:cubicBezTo>
                <a:cubicBezTo>
                  <a:pt x="4195392" y="2082701"/>
                  <a:pt x="4251050" y="2072797"/>
                  <a:pt x="4307267" y="2070601"/>
                </a:cubicBezTo>
                <a:cubicBezTo>
                  <a:pt x="4382273" y="2067623"/>
                  <a:pt x="4456413" y="2086553"/>
                  <a:pt x="4520618" y="2125135"/>
                </a:cubicBezTo>
                <a:cubicBezTo>
                  <a:pt x="4584787" y="2163673"/>
                  <a:pt x="4636156" y="2220107"/>
                  <a:pt x="4668457" y="2287543"/>
                </a:cubicBezTo>
                <a:close/>
                <a:moveTo>
                  <a:pt x="4781457" y="2294687"/>
                </a:moveTo>
                <a:lnTo>
                  <a:pt x="4732116" y="2294687"/>
                </a:lnTo>
                <a:lnTo>
                  <a:pt x="4704148" y="2196025"/>
                </a:lnTo>
                <a:lnTo>
                  <a:pt x="4697714" y="2182839"/>
                </a:lnTo>
                <a:cubicBezTo>
                  <a:pt x="4665112" y="2123469"/>
                  <a:pt x="4616610" y="2074315"/>
                  <a:pt x="4557611" y="2040843"/>
                </a:cubicBezTo>
                <a:cubicBezTo>
                  <a:pt x="4498568" y="2007337"/>
                  <a:pt x="4431356" y="1990849"/>
                  <a:pt x="4363367" y="1993155"/>
                </a:cubicBezTo>
                <a:cubicBezTo>
                  <a:pt x="4308188" y="1996221"/>
                  <a:pt x="4253633" y="2006699"/>
                  <a:pt x="4201199" y="2024317"/>
                </a:cubicBezTo>
                <a:cubicBezTo>
                  <a:pt x="4117122" y="2047129"/>
                  <a:pt x="4030121" y="2070881"/>
                  <a:pt x="3946258" y="2038735"/>
                </a:cubicBezTo>
                <a:cubicBezTo>
                  <a:pt x="3881495" y="2007765"/>
                  <a:pt x="3826640" y="1959503"/>
                  <a:pt x="3787773" y="1899307"/>
                </a:cubicBezTo>
                <a:cubicBezTo>
                  <a:pt x="3759576" y="1859427"/>
                  <a:pt x="3725912" y="1823787"/>
                  <a:pt x="3687660" y="1793331"/>
                </a:cubicBezTo>
                <a:cubicBezTo>
                  <a:pt x="3637782" y="1758379"/>
                  <a:pt x="3587104" y="1743083"/>
                  <a:pt x="3535487" y="1740217"/>
                </a:cubicBezTo>
                <a:cubicBezTo>
                  <a:pt x="3449458" y="1735437"/>
                  <a:pt x="3360821" y="1765181"/>
                  <a:pt x="3268932" y="1795981"/>
                </a:cubicBezTo>
                <a:cubicBezTo>
                  <a:pt x="3148733" y="1835909"/>
                  <a:pt x="3024500" y="1876445"/>
                  <a:pt x="2900709" y="1840729"/>
                </a:cubicBezTo>
                <a:cubicBezTo>
                  <a:pt x="2628426" y="1759271"/>
                  <a:pt x="2452478" y="1722629"/>
                  <a:pt x="2268661" y="1987523"/>
                </a:cubicBezTo>
                <a:cubicBezTo>
                  <a:pt x="2218415" y="2064947"/>
                  <a:pt x="2174786" y="2146435"/>
                  <a:pt x="2138219" y="2231097"/>
                </a:cubicBezTo>
                <a:lnTo>
                  <a:pt x="2106871" y="2294687"/>
                </a:lnTo>
                <a:lnTo>
                  <a:pt x="2053849" y="2294687"/>
                </a:lnTo>
                <a:lnTo>
                  <a:pt x="2095601" y="2210123"/>
                </a:lnTo>
                <a:cubicBezTo>
                  <a:pt x="2133355" y="2123467"/>
                  <a:pt x="2178567" y="2040223"/>
                  <a:pt x="2230701" y="1961299"/>
                </a:cubicBezTo>
                <a:cubicBezTo>
                  <a:pt x="2442741" y="1655221"/>
                  <a:pt x="2661283" y="1720637"/>
                  <a:pt x="2914237" y="1796159"/>
                </a:cubicBezTo>
                <a:cubicBezTo>
                  <a:pt x="3024060" y="1829039"/>
                  <a:pt x="3135862" y="1791731"/>
                  <a:pt x="3254265" y="1752127"/>
                </a:cubicBezTo>
                <a:cubicBezTo>
                  <a:pt x="3348971" y="1720277"/>
                  <a:pt x="3445667" y="1687847"/>
                  <a:pt x="3541945" y="1694145"/>
                </a:cubicBezTo>
                <a:cubicBezTo>
                  <a:pt x="3599713" y="1697923"/>
                  <a:pt x="3657329" y="1715643"/>
                  <a:pt x="3714274" y="1755793"/>
                </a:cubicBezTo>
                <a:cubicBezTo>
                  <a:pt x="3756418" y="1787799"/>
                  <a:pt x="3793462" y="1825949"/>
                  <a:pt x="3824197" y="1868989"/>
                </a:cubicBezTo>
                <a:cubicBezTo>
                  <a:pt x="3858378" y="1922177"/>
                  <a:pt x="3906281" y="1965217"/>
                  <a:pt x="3962889" y="1993597"/>
                </a:cubicBezTo>
                <a:cubicBezTo>
                  <a:pt x="4033220" y="2021785"/>
                  <a:pt x="4109511" y="2000855"/>
                  <a:pt x="4189696" y="1978981"/>
                </a:cubicBezTo>
                <a:cubicBezTo>
                  <a:pt x="4246388" y="1960539"/>
                  <a:pt x="4305351" y="1950027"/>
                  <a:pt x="4364855" y="1947707"/>
                </a:cubicBezTo>
                <a:cubicBezTo>
                  <a:pt x="4444426" y="1945011"/>
                  <a:pt x="4522935" y="1965345"/>
                  <a:pt x="4590942" y="2006341"/>
                </a:cubicBezTo>
                <a:cubicBezTo>
                  <a:pt x="4658908" y="2047301"/>
                  <a:pt x="4713398" y="2107113"/>
                  <a:pt x="4747795" y="2178523"/>
                </a:cubicBezTo>
                <a:close/>
                <a:moveTo>
                  <a:pt x="4891235" y="2294687"/>
                </a:moveTo>
                <a:lnTo>
                  <a:pt x="4845765" y="2294687"/>
                </a:lnTo>
                <a:lnTo>
                  <a:pt x="4824125" y="2212461"/>
                </a:lnTo>
                <a:cubicBezTo>
                  <a:pt x="4815936" y="2169229"/>
                  <a:pt x="4803794" y="2126839"/>
                  <a:pt x="4787902" y="2085875"/>
                </a:cubicBezTo>
                <a:lnTo>
                  <a:pt x="4780687" y="2071105"/>
                </a:lnTo>
                <a:cubicBezTo>
                  <a:pt x="4746254" y="2007895"/>
                  <a:pt x="4694815" y="1955495"/>
                  <a:pt x="4632143" y="1919797"/>
                </a:cubicBezTo>
                <a:cubicBezTo>
                  <a:pt x="4569471" y="1884097"/>
                  <a:pt x="4498013" y="1866479"/>
                  <a:pt x="4425744" y="1868929"/>
                </a:cubicBezTo>
                <a:cubicBezTo>
                  <a:pt x="4367042" y="1871645"/>
                  <a:pt x="4308897" y="1882071"/>
                  <a:pt x="4252898" y="1900001"/>
                </a:cubicBezTo>
                <a:cubicBezTo>
                  <a:pt x="4163371" y="1923537"/>
                  <a:pt x="4072078" y="1949389"/>
                  <a:pt x="3983421" y="1915315"/>
                </a:cubicBezTo>
                <a:cubicBezTo>
                  <a:pt x="3914828" y="1882505"/>
                  <a:pt x="3856580" y="1831665"/>
                  <a:pt x="3814876" y="1768207"/>
                </a:cubicBezTo>
                <a:cubicBezTo>
                  <a:pt x="3784637" y="1725699"/>
                  <a:pt x="3748468" y="1687643"/>
                  <a:pt x="3707518" y="1655267"/>
                </a:cubicBezTo>
                <a:cubicBezTo>
                  <a:pt x="3654746" y="1618109"/>
                  <a:pt x="3600975" y="1601727"/>
                  <a:pt x="3546148" y="1598489"/>
                </a:cubicBezTo>
                <a:cubicBezTo>
                  <a:pt x="3454770" y="1593095"/>
                  <a:pt x="3360457" y="1624217"/>
                  <a:pt x="3262949" y="1656527"/>
                </a:cubicBezTo>
                <a:cubicBezTo>
                  <a:pt x="3135380" y="1698167"/>
                  <a:pt x="3004109" y="1742117"/>
                  <a:pt x="2872811" y="1702883"/>
                </a:cubicBezTo>
                <a:cubicBezTo>
                  <a:pt x="2583506" y="1615293"/>
                  <a:pt x="2396709" y="1576241"/>
                  <a:pt x="2201844" y="1857111"/>
                </a:cubicBezTo>
                <a:cubicBezTo>
                  <a:pt x="2148717" y="1939635"/>
                  <a:pt x="2102717" y="2026513"/>
                  <a:pt x="2064265" y="2116717"/>
                </a:cubicBezTo>
                <a:cubicBezTo>
                  <a:pt x="2038420" y="2172647"/>
                  <a:pt x="2011938" y="2230279"/>
                  <a:pt x="1981267" y="2285247"/>
                </a:cubicBezTo>
                <a:lnTo>
                  <a:pt x="1975186" y="2294687"/>
                </a:lnTo>
                <a:lnTo>
                  <a:pt x="1920897" y="2294687"/>
                </a:lnTo>
                <a:lnTo>
                  <a:pt x="1939980" y="2265017"/>
                </a:lnTo>
                <a:cubicBezTo>
                  <a:pt x="1969279" y="2211211"/>
                  <a:pt x="1995740" y="2154533"/>
                  <a:pt x="2021002" y="2099397"/>
                </a:cubicBezTo>
                <a:cubicBezTo>
                  <a:pt x="2060956" y="2007361"/>
                  <a:pt x="2108560" y="1918785"/>
                  <a:pt x="2163281" y="1834577"/>
                </a:cubicBezTo>
                <a:cubicBezTo>
                  <a:pt x="2387557" y="1510991"/>
                  <a:pt x="2618463" y="1580941"/>
                  <a:pt x="2886072" y="1661759"/>
                </a:cubicBezTo>
                <a:cubicBezTo>
                  <a:pt x="3005205" y="1695879"/>
                  <a:pt x="3124814" y="1655741"/>
                  <a:pt x="3249659" y="1614463"/>
                </a:cubicBezTo>
                <a:cubicBezTo>
                  <a:pt x="3349235" y="1580217"/>
                  <a:pt x="3451100" y="1545625"/>
                  <a:pt x="3552685" y="1552307"/>
                </a:cubicBezTo>
                <a:cubicBezTo>
                  <a:pt x="3613637" y="1556315"/>
                  <a:pt x="3674488" y="1575183"/>
                  <a:pt x="3734683" y="1617899"/>
                </a:cubicBezTo>
                <a:cubicBezTo>
                  <a:pt x="3779502" y="1652547"/>
                  <a:pt x="3818914" y="1693557"/>
                  <a:pt x="3851704" y="1739677"/>
                </a:cubicBezTo>
                <a:cubicBezTo>
                  <a:pt x="3887834" y="1796595"/>
                  <a:pt x="3938730" y="1842671"/>
                  <a:pt x="3999014" y="1873041"/>
                </a:cubicBezTo>
                <a:cubicBezTo>
                  <a:pt x="4073571" y="1901991"/>
                  <a:pt x="4154170" y="1879957"/>
                  <a:pt x="4239413" y="1856571"/>
                </a:cubicBezTo>
                <a:cubicBezTo>
                  <a:pt x="4299479" y="1837219"/>
                  <a:pt x="4361875" y="1826135"/>
                  <a:pt x="4424880" y="1823639"/>
                </a:cubicBezTo>
                <a:cubicBezTo>
                  <a:pt x="4607850" y="1825149"/>
                  <a:pt x="4767066" y="1921489"/>
                  <a:pt x="4829043" y="2069149"/>
                </a:cubicBezTo>
                <a:cubicBezTo>
                  <a:pt x="4845836" y="2112283"/>
                  <a:pt x="4858601" y="2156951"/>
                  <a:pt x="4867116" y="2202513"/>
                </a:cubicBezTo>
                <a:close/>
                <a:moveTo>
                  <a:pt x="5019231" y="2294687"/>
                </a:moveTo>
                <a:lnTo>
                  <a:pt x="4966934" y="2294687"/>
                </a:lnTo>
                <a:lnTo>
                  <a:pt x="4934835" y="2228075"/>
                </a:lnTo>
                <a:cubicBezTo>
                  <a:pt x="4922077" y="2189543"/>
                  <a:pt x="4911784" y="2150277"/>
                  <a:pt x="4903958" y="2110431"/>
                </a:cubicBezTo>
                <a:cubicBezTo>
                  <a:pt x="4895901" y="2064897"/>
                  <a:pt x="4883327" y="2020275"/>
                  <a:pt x="4866434" y="1977239"/>
                </a:cubicBezTo>
                <a:lnTo>
                  <a:pt x="4858472" y="1960933"/>
                </a:lnTo>
                <a:cubicBezTo>
                  <a:pt x="4822029" y="1893977"/>
                  <a:pt x="4767657" y="1838483"/>
                  <a:pt x="4701364" y="1800583"/>
                </a:cubicBezTo>
                <a:cubicBezTo>
                  <a:pt x="4635070" y="1762685"/>
                  <a:pt x="4559447" y="1743857"/>
                  <a:pt x="4482941" y="1746251"/>
                </a:cubicBezTo>
                <a:cubicBezTo>
                  <a:pt x="4420861" y="1748871"/>
                  <a:pt x="4359438" y="1759955"/>
                  <a:pt x="4300334" y="1779159"/>
                </a:cubicBezTo>
                <a:cubicBezTo>
                  <a:pt x="4207720" y="1804257"/>
                  <a:pt x="4110800" y="1830461"/>
                  <a:pt x="4017652" y="1794165"/>
                </a:cubicBezTo>
                <a:cubicBezTo>
                  <a:pt x="3946108" y="1759521"/>
                  <a:pt x="3885508" y="1705967"/>
                  <a:pt x="3842435" y="1639309"/>
                </a:cubicBezTo>
                <a:cubicBezTo>
                  <a:pt x="3810677" y="1594061"/>
                  <a:pt x="3772502" y="1553577"/>
                  <a:pt x="3729141" y="1519163"/>
                </a:cubicBezTo>
                <a:cubicBezTo>
                  <a:pt x="3672759" y="1478705"/>
                  <a:pt x="3615854" y="1460829"/>
                  <a:pt x="3557987" y="1457225"/>
                </a:cubicBezTo>
                <a:cubicBezTo>
                  <a:pt x="3461541" y="1451219"/>
                  <a:pt x="3362419" y="1484853"/>
                  <a:pt x="3258574" y="1519649"/>
                </a:cubicBezTo>
                <a:cubicBezTo>
                  <a:pt x="3124201" y="1564169"/>
                  <a:pt x="2985739" y="1610203"/>
                  <a:pt x="2847285" y="1568199"/>
                </a:cubicBezTo>
                <a:cubicBezTo>
                  <a:pt x="2541354" y="1475269"/>
                  <a:pt x="2343310" y="1433019"/>
                  <a:pt x="2136826" y="1730651"/>
                </a:cubicBezTo>
                <a:cubicBezTo>
                  <a:pt x="2080735" y="1817265"/>
                  <a:pt x="2031960" y="1908361"/>
                  <a:pt x="1990950" y="2002967"/>
                </a:cubicBezTo>
                <a:cubicBezTo>
                  <a:pt x="1963695" y="2061963"/>
                  <a:pt x="1935481" y="2122893"/>
                  <a:pt x="1903588" y="2181289"/>
                </a:cubicBezTo>
                <a:lnTo>
                  <a:pt x="1830354" y="2294687"/>
                </a:lnTo>
                <a:lnTo>
                  <a:pt x="1775489" y="2294687"/>
                </a:lnTo>
                <a:lnTo>
                  <a:pt x="1863461" y="2158543"/>
                </a:lnTo>
                <a:cubicBezTo>
                  <a:pt x="1894362" y="2102111"/>
                  <a:pt x="1922407" y="2041735"/>
                  <a:pt x="1949455" y="1983325"/>
                </a:cubicBezTo>
                <a:cubicBezTo>
                  <a:pt x="1991347" y="1886161"/>
                  <a:pt x="2041400" y="1792671"/>
                  <a:pt x="2099102" y="1703885"/>
                </a:cubicBezTo>
                <a:cubicBezTo>
                  <a:pt x="2335380" y="1363329"/>
                  <a:pt x="2577857" y="1438187"/>
                  <a:pt x="2861367" y="1523799"/>
                </a:cubicBezTo>
                <a:cubicBezTo>
                  <a:pt x="2985483" y="1561221"/>
                  <a:pt x="3111116" y="1519573"/>
                  <a:pt x="3244145" y="1475257"/>
                </a:cubicBezTo>
                <a:cubicBezTo>
                  <a:pt x="3349695" y="1440231"/>
                  <a:pt x="3457514" y="1404455"/>
                  <a:pt x="3564744" y="1411835"/>
                </a:cubicBezTo>
                <a:cubicBezTo>
                  <a:pt x="3629082" y="1416263"/>
                  <a:pt x="3693207" y="1436229"/>
                  <a:pt x="3756505" y="1481215"/>
                </a:cubicBezTo>
                <a:cubicBezTo>
                  <a:pt x="3803679" y="1518111"/>
                  <a:pt x="3845176" y="1561705"/>
                  <a:pt x="3879642" y="1610575"/>
                </a:cubicBezTo>
                <a:cubicBezTo>
                  <a:pt x="3917792" y="1671069"/>
                  <a:pt x="3971781" y="1720009"/>
                  <a:pt x="4035811" y="1752149"/>
                </a:cubicBezTo>
                <a:cubicBezTo>
                  <a:pt x="4114605" y="1782865"/>
                  <a:pt x="4200066" y="1759891"/>
                  <a:pt x="4290958" y="1735201"/>
                </a:cubicBezTo>
                <a:cubicBezTo>
                  <a:pt x="4354032" y="1714829"/>
                  <a:pt x="4419589" y="1703195"/>
                  <a:pt x="4485771" y="1700605"/>
                </a:cubicBezTo>
                <a:cubicBezTo>
                  <a:pt x="4678629" y="1702571"/>
                  <a:pt x="4846651" y="1804143"/>
                  <a:pt x="4911267" y="1960155"/>
                </a:cubicBezTo>
                <a:cubicBezTo>
                  <a:pt x="4929112" y="2005777"/>
                  <a:pt x="4942492" y="2053045"/>
                  <a:pt x="4951210" y="2101289"/>
                </a:cubicBezTo>
                <a:cubicBezTo>
                  <a:pt x="4958565" y="2139255"/>
                  <a:pt x="4968343" y="2176761"/>
                  <a:pt x="4980389" y="2213487"/>
                </a:cubicBezTo>
                <a:close/>
                <a:moveTo>
                  <a:pt x="5170738" y="2294687"/>
                </a:moveTo>
                <a:lnTo>
                  <a:pt x="5111532" y="2294687"/>
                </a:lnTo>
                <a:lnTo>
                  <a:pt x="5078878" y="2252789"/>
                </a:lnTo>
                <a:cubicBezTo>
                  <a:pt x="5056474" y="2216674"/>
                  <a:pt x="5037394" y="2177072"/>
                  <a:pt x="5022146" y="2133485"/>
                </a:cubicBezTo>
                <a:cubicBezTo>
                  <a:pt x="5008468" y="2092725"/>
                  <a:pt x="4997652" y="2051085"/>
                  <a:pt x="4989788" y="2008865"/>
                </a:cubicBezTo>
                <a:cubicBezTo>
                  <a:pt x="4981000" y="1960919"/>
                  <a:pt x="4967881" y="1913867"/>
                  <a:pt x="4950614" y="1868311"/>
                </a:cubicBezTo>
                <a:lnTo>
                  <a:pt x="4941689" y="1850053"/>
                </a:lnTo>
                <a:cubicBezTo>
                  <a:pt x="4903280" y="1778841"/>
                  <a:pt x="4845725" y="1719717"/>
                  <a:pt x="4775470" y="1679321"/>
                </a:cubicBezTo>
                <a:cubicBezTo>
                  <a:pt x="4705214" y="1638929"/>
                  <a:pt x="4625006" y="1618829"/>
                  <a:pt x="4543774" y="1621253"/>
                </a:cubicBezTo>
                <a:cubicBezTo>
                  <a:pt x="4478411" y="1624147"/>
                  <a:pt x="4413661" y="1635705"/>
                  <a:pt x="4351312" y="1655691"/>
                </a:cubicBezTo>
                <a:cubicBezTo>
                  <a:pt x="4251643" y="1683211"/>
                  <a:pt x="4150831" y="1710353"/>
                  <a:pt x="4052892" y="1672127"/>
                </a:cubicBezTo>
                <a:cubicBezTo>
                  <a:pt x="3971929" y="1639995"/>
                  <a:pt x="3919137" y="1572485"/>
                  <a:pt x="3868270" y="1506939"/>
                </a:cubicBezTo>
                <a:cubicBezTo>
                  <a:pt x="3834837" y="1459021"/>
                  <a:pt x="3794655" y="1416109"/>
                  <a:pt x="3748997" y="1379545"/>
                </a:cubicBezTo>
                <a:cubicBezTo>
                  <a:pt x="3689740" y="1337269"/>
                  <a:pt x="3629537" y="1318521"/>
                  <a:pt x="3568237" y="1314643"/>
                </a:cubicBezTo>
                <a:cubicBezTo>
                  <a:pt x="3466073" y="1308181"/>
                  <a:pt x="3360863" y="1343031"/>
                  <a:pt x="3251917" y="1379131"/>
                </a:cubicBezTo>
                <a:cubicBezTo>
                  <a:pt x="3110907" y="1425905"/>
                  <a:pt x="2965213" y="1473985"/>
                  <a:pt x="2819812" y="1429631"/>
                </a:cubicBezTo>
                <a:cubicBezTo>
                  <a:pt x="2496489" y="1330773"/>
                  <a:pt x="2287421" y="1285735"/>
                  <a:pt x="2070063" y="1599719"/>
                </a:cubicBezTo>
                <a:cubicBezTo>
                  <a:pt x="2010766" y="1690811"/>
                  <a:pt x="1959480" y="1786811"/>
                  <a:pt x="1916855" y="1886701"/>
                </a:cubicBezTo>
                <a:cubicBezTo>
                  <a:pt x="1887817" y="1948967"/>
                  <a:pt x="1858963" y="2014553"/>
                  <a:pt x="1825468" y="2075653"/>
                </a:cubicBezTo>
                <a:cubicBezTo>
                  <a:pt x="1800038" y="2122048"/>
                  <a:pt x="1772431" y="2166830"/>
                  <a:pt x="1742942" y="2210183"/>
                </a:cubicBezTo>
                <a:lnTo>
                  <a:pt x="1679994" y="2294687"/>
                </a:lnTo>
                <a:lnTo>
                  <a:pt x="1622581" y="2294687"/>
                </a:lnTo>
                <a:lnTo>
                  <a:pt x="1703522" y="2186403"/>
                </a:lnTo>
                <a:cubicBezTo>
                  <a:pt x="1732473" y="2143965"/>
                  <a:pt x="1759528" y="2100166"/>
                  <a:pt x="1784391" y="2054831"/>
                </a:cubicBezTo>
                <a:cubicBezTo>
                  <a:pt x="1816875" y="1994703"/>
                  <a:pt x="1846668" y="1932023"/>
                  <a:pt x="1874918" y="1870127"/>
                </a:cubicBezTo>
                <a:cubicBezTo>
                  <a:pt x="1918683" y="1767821"/>
                  <a:pt x="1971189" y="1669407"/>
                  <a:pt x="2031934" y="1576067"/>
                </a:cubicBezTo>
                <a:cubicBezTo>
                  <a:pt x="2280034" y="1218167"/>
                  <a:pt x="2536634" y="1297193"/>
                  <a:pt x="2833865" y="1388135"/>
                </a:cubicBezTo>
                <a:cubicBezTo>
                  <a:pt x="2964965" y="1427949"/>
                  <a:pt x="3097377" y="1384381"/>
                  <a:pt x="3238012" y="1337813"/>
                </a:cubicBezTo>
                <a:cubicBezTo>
                  <a:pt x="3349377" y="1301723"/>
                  <a:pt x="3462582" y="1263987"/>
                  <a:pt x="3575107" y="1271627"/>
                </a:cubicBezTo>
                <a:cubicBezTo>
                  <a:pt x="3642622" y="1276211"/>
                  <a:pt x="3709892" y="1297131"/>
                  <a:pt x="3776372" y="1344543"/>
                </a:cubicBezTo>
                <a:cubicBezTo>
                  <a:pt x="3825847" y="1383039"/>
                  <a:pt x="3869373" y="1428495"/>
                  <a:pt x="3905632" y="1479531"/>
                </a:cubicBezTo>
                <a:cubicBezTo>
                  <a:pt x="3954591" y="1542169"/>
                  <a:pt x="4001663" y="1602883"/>
                  <a:pt x="4070419" y="1629861"/>
                </a:cubicBezTo>
                <a:cubicBezTo>
                  <a:pt x="4154651" y="1663751"/>
                  <a:pt x="4245322" y="1640597"/>
                  <a:pt x="4339118" y="1615917"/>
                </a:cubicBezTo>
                <a:cubicBezTo>
                  <a:pt x="4405748" y="1594543"/>
                  <a:pt x="4474973" y="1582419"/>
                  <a:pt x="4544832" y="1579873"/>
                </a:cubicBezTo>
                <a:cubicBezTo>
                  <a:pt x="4747365" y="1581879"/>
                  <a:pt x="4922754" y="1688587"/>
                  <a:pt x="4991529" y="1853125"/>
                </a:cubicBezTo>
                <a:cubicBezTo>
                  <a:pt x="5010141" y="1900267"/>
                  <a:pt x="5024377" y="1948967"/>
                  <a:pt x="5034123" y="1998713"/>
                </a:cubicBezTo>
                <a:cubicBezTo>
                  <a:pt x="5041719" y="2038937"/>
                  <a:pt x="5051900" y="2078621"/>
                  <a:pt x="5064605" y="2117515"/>
                </a:cubicBezTo>
                <a:cubicBezTo>
                  <a:pt x="5078943" y="2158124"/>
                  <a:pt x="5097028" y="2195083"/>
                  <a:pt x="5118367" y="2228844"/>
                </a:cubicBezTo>
                <a:close/>
                <a:moveTo>
                  <a:pt x="5350321" y="2294687"/>
                </a:moveTo>
                <a:lnTo>
                  <a:pt x="5278017" y="2294687"/>
                </a:lnTo>
                <a:lnTo>
                  <a:pt x="5246197" y="2267341"/>
                </a:lnTo>
                <a:cubicBezTo>
                  <a:pt x="5186144" y="2205092"/>
                  <a:pt x="5137781" y="2130335"/>
                  <a:pt x="5105237" y="2038981"/>
                </a:cubicBezTo>
                <a:cubicBezTo>
                  <a:pt x="5091155" y="1996047"/>
                  <a:pt x="5079931" y="1952227"/>
                  <a:pt x="5071619" y="1907793"/>
                </a:cubicBezTo>
                <a:cubicBezTo>
                  <a:pt x="5062628" y="1857167"/>
                  <a:pt x="5048895" y="1807515"/>
                  <a:pt x="5030612" y="1759515"/>
                </a:cubicBezTo>
                <a:lnTo>
                  <a:pt x="5020901" y="1739679"/>
                </a:lnTo>
                <a:cubicBezTo>
                  <a:pt x="4980439" y="1665381"/>
                  <a:pt x="4920120" y="1603701"/>
                  <a:pt x="4846609" y="1561457"/>
                </a:cubicBezTo>
                <a:cubicBezTo>
                  <a:pt x="4773096" y="1519215"/>
                  <a:pt x="4689272" y="1498077"/>
                  <a:pt x="4604322" y="1500339"/>
                </a:cubicBezTo>
                <a:cubicBezTo>
                  <a:pt x="4535479" y="1503463"/>
                  <a:pt x="4467375" y="1515755"/>
                  <a:pt x="4401729" y="1536805"/>
                </a:cubicBezTo>
                <a:cubicBezTo>
                  <a:pt x="4299903" y="1565855"/>
                  <a:pt x="4192082" y="1593505"/>
                  <a:pt x="4089334" y="1552355"/>
                </a:cubicBezTo>
                <a:cubicBezTo>
                  <a:pt x="4003955" y="1518089"/>
                  <a:pt x="3949647" y="1448457"/>
                  <a:pt x="3896090" y="1378415"/>
                </a:cubicBezTo>
                <a:cubicBezTo>
                  <a:pt x="3860151" y="1328393"/>
                  <a:pt x="3817204" y="1283783"/>
                  <a:pt x="3768560" y="1245965"/>
                </a:cubicBezTo>
                <a:cubicBezTo>
                  <a:pt x="3706121" y="1201263"/>
                  <a:pt x="3642748" y="1181365"/>
                  <a:pt x="3578257" y="1177131"/>
                </a:cubicBezTo>
                <a:cubicBezTo>
                  <a:pt x="3470773" y="1170073"/>
                  <a:pt x="3360186" y="1206523"/>
                  <a:pt x="3245646" y="1244155"/>
                </a:cubicBezTo>
                <a:cubicBezTo>
                  <a:pt x="3097048" y="1292225"/>
                  <a:pt x="2944355" y="1343763"/>
                  <a:pt x="2791977" y="1297009"/>
                </a:cubicBezTo>
                <a:cubicBezTo>
                  <a:pt x="2452047" y="1191861"/>
                  <a:pt x="2232167" y="1144451"/>
                  <a:pt x="2002972" y="1474783"/>
                </a:cubicBezTo>
                <a:cubicBezTo>
                  <a:pt x="1941111" y="1569661"/>
                  <a:pt x="1887593" y="1669669"/>
                  <a:pt x="1843016" y="1773689"/>
                </a:cubicBezTo>
                <a:cubicBezTo>
                  <a:pt x="1812223" y="1839273"/>
                  <a:pt x="1780833" y="1905585"/>
                  <a:pt x="1745908" y="1970703"/>
                </a:cubicBezTo>
                <a:cubicBezTo>
                  <a:pt x="1692522" y="2068212"/>
                  <a:pt x="1629934" y="2158884"/>
                  <a:pt x="1560636" y="2244282"/>
                </a:cubicBezTo>
                <a:lnTo>
                  <a:pt x="1516583" y="2294687"/>
                </a:lnTo>
                <a:lnTo>
                  <a:pt x="1458155" y="2294687"/>
                </a:lnTo>
                <a:lnTo>
                  <a:pt x="1524930" y="2218292"/>
                </a:lnTo>
                <a:cubicBezTo>
                  <a:pt x="1593077" y="2134315"/>
                  <a:pt x="1654491" y="2045321"/>
                  <a:pt x="1706733" y="1949921"/>
                </a:cubicBezTo>
                <a:cubicBezTo>
                  <a:pt x="1741220" y="1886935"/>
                  <a:pt x="1771304" y="1818843"/>
                  <a:pt x="1801888" y="1755795"/>
                </a:cubicBezTo>
                <a:cubicBezTo>
                  <a:pt x="1847498" y="1648527"/>
                  <a:pt x="1902444" y="1545437"/>
                  <a:pt x="1966042" y="1447647"/>
                </a:cubicBezTo>
                <a:cubicBezTo>
                  <a:pt x="2225998" y="1072451"/>
                  <a:pt x="2495336" y="1155805"/>
                  <a:pt x="2807224" y="1252035"/>
                </a:cubicBezTo>
                <a:cubicBezTo>
                  <a:pt x="2945300" y="1294249"/>
                  <a:pt x="3084729" y="1248217"/>
                  <a:pt x="3232561" y="1199559"/>
                </a:cubicBezTo>
                <a:cubicBezTo>
                  <a:pt x="3348928" y="1161339"/>
                  <a:pt x="3467805" y="1122073"/>
                  <a:pt x="3585997" y="1130539"/>
                </a:cubicBezTo>
                <a:cubicBezTo>
                  <a:pt x="3656912" y="1135617"/>
                  <a:pt x="3727579" y="1157877"/>
                  <a:pt x="3797308" y="1207855"/>
                </a:cubicBezTo>
                <a:cubicBezTo>
                  <a:pt x="3849144" y="1248905"/>
                  <a:pt x="3894748" y="1297267"/>
                  <a:pt x="3932663" y="1351375"/>
                </a:cubicBezTo>
                <a:cubicBezTo>
                  <a:pt x="3984887" y="1417723"/>
                  <a:pt x="4033864" y="1481351"/>
                  <a:pt x="4106897" y="1510133"/>
                </a:cubicBezTo>
                <a:cubicBezTo>
                  <a:pt x="4194765" y="1544577"/>
                  <a:pt x="4289963" y="1518783"/>
                  <a:pt x="4390776" y="1491643"/>
                </a:cubicBezTo>
                <a:cubicBezTo>
                  <a:pt x="4460347" y="1469075"/>
                  <a:pt x="4532748" y="1456389"/>
                  <a:pt x="4605796" y="1453893"/>
                </a:cubicBezTo>
                <a:cubicBezTo>
                  <a:pt x="4818433" y="1456773"/>
                  <a:pt x="5002293" y="1568953"/>
                  <a:pt x="5073867" y="1741225"/>
                </a:cubicBezTo>
                <a:cubicBezTo>
                  <a:pt x="5093259" y="1791973"/>
                  <a:pt x="5107846" y="1844379"/>
                  <a:pt x="5117515" y="1897855"/>
                </a:cubicBezTo>
                <a:cubicBezTo>
                  <a:pt x="5125446" y="1940243"/>
                  <a:pt x="5136206" y="1982095"/>
                  <a:pt x="5149672" y="2023059"/>
                </a:cubicBezTo>
                <a:cubicBezTo>
                  <a:pt x="5179704" y="2108784"/>
                  <a:pt x="5225530" y="2179096"/>
                  <a:pt x="5283011" y="2237798"/>
                </a:cubicBezTo>
                <a:close/>
                <a:moveTo>
                  <a:pt x="5567644" y="2294687"/>
                </a:moveTo>
                <a:lnTo>
                  <a:pt x="5479694" y="2294687"/>
                </a:lnTo>
                <a:lnTo>
                  <a:pt x="5442973" y="2272248"/>
                </a:lnTo>
                <a:cubicBezTo>
                  <a:pt x="5331867" y="2192293"/>
                  <a:pt x="5243733" y="2087563"/>
                  <a:pt x="5193482" y="1943495"/>
                </a:cubicBezTo>
                <a:cubicBezTo>
                  <a:pt x="5178901" y="1898549"/>
                  <a:pt x="5167135" y="1852687"/>
                  <a:pt x="5158321" y="1806245"/>
                </a:cubicBezTo>
                <a:cubicBezTo>
                  <a:pt x="5149098" y="1752963"/>
                  <a:pt x="5134748" y="1700719"/>
                  <a:pt x="5115482" y="1650237"/>
                </a:cubicBezTo>
                <a:lnTo>
                  <a:pt x="5105029" y="1628857"/>
                </a:lnTo>
                <a:cubicBezTo>
                  <a:pt x="5031079" y="1477455"/>
                  <a:pt x="4861607" y="1378909"/>
                  <a:pt x="4667583" y="1377519"/>
                </a:cubicBezTo>
                <a:cubicBezTo>
                  <a:pt x="4595358" y="1380313"/>
                  <a:pt x="4523802" y="1392965"/>
                  <a:pt x="4454914" y="1415109"/>
                </a:cubicBezTo>
                <a:cubicBezTo>
                  <a:pt x="4343788" y="1443911"/>
                  <a:pt x="4232639" y="1475613"/>
                  <a:pt x="4124841" y="1432081"/>
                </a:cubicBezTo>
                <a:cubicBezTo>
                  <a:pt x="4036174" y="1397005"/>
                  <a:pt x="3978644" y="1321759"/>
                  <a:pt x="3922985" y="1249383"/>
                </a:cubicBezTo>
                <a:cubicBezTo>
                  <a:pt x="3886154" y="1196173"/>
                  <a:pt x="3841864" y="1148495"/>
                  <a:pt x="3791454" y="1107785"/>
                </a:cubicBezTo>
                <a:cubicBezTo>
                  <a:pt x="3726142" y="1060535"/>
                  <a:pt x="3659688" y="1039469"/>
                  <a:pt x="3591984" y="1034933"/>
                </a:cubicBezTo>
                <a:cubicBezTo>
                  <a:pt x="3479145" y="1027369"/>
                  <a:pt x="3362838" y="1065715"/>
                  <a:pt x="3242579" y="1105245"/>
                </a:cubicBezTo>
                <a:cubicBezTo>
                  <a:pt x="3087145" y="1156149"/>
                  <a:pt x="2926863" y="1208987"/>
                  <a:pt x="2767366" y="1159505"/>
                </a:cubicBezTo>
                <a:cubicBezTo>
                  <a:pt x="2410596" y="1048597"/>
                  <a:pt x="2179688" y="998403"/>
                  <a:pt x="1939445" y="1344711"/>
                </a:cubicBezTo>
                <a:cubicBezTo>
                  <a:pt x="1873759" y="1445287"/>
                  <a:pt x="1816889" y="1551313"/>
                  <a:pt x="1769404" y="1661547"/>
                </a:cubicBezTo>
                <a:cubicBezTo>
                  <a:pt x="1737577" y="1729989"/>
                  <a:pt x="1705347" y="1801543"/>
                  <a:pt x="1668090" y="1867813"/>
                </a:cubicBezTo>
                <a:cubicBezTo>
                  <a:pt x="1584015" y="2021094"/>
                  <a:pt x="1478307" y="2158218"/>
                  <a:pt x="1359722" y="2284730"/>
                </a:cubicBezTo>
                <a:lnTo>
                  <a:pt x="1349815" y="2294687"/>
                </a:lnTo>
                <a:lnTo>
                  <a:pt x="1287377" y="2294687"/>
                </a:lnTo>
                <a:lnTo>
                  <a:pt x="1327657" y="2254291"/>
                </a:lnTo>
                <a:cubicBezTo>
                  <a:pt x="1444653" y="2129773"/>
                  <a:pt x="1548675" y="1995142"/>
                  <a:pt x="1630898" y="1845127"/>
                </a:cubicBezTo>
                <a:cubicBezTo>
                  <a:pt x="1666985" y="1779435"/>
                  <a:pt x="1699385" y="1709199"/>
                  <a:pt x="1730632" y="1641547"/>
                </a:cubicBezTo>
                <a:cubicBezTo>
                  <a:pt x="1778382" y="1528723"/>
                  <a:pt x="1835830" y="1420195"/>
                  <a:pt x="1902300" y="1317159"/>
                </a:cubicBezTo>
                <a:cubicBezTo>
                  <a:pt x="2174494" y="924455"/>
                  <a:pt x="2456238" y="1012383"/>
                  <a:pt x="2782811" y="1113951"/>
                </a:cubicBezTo>
                <a:cubicBezTo>
                  <a:pt x="2928386" y="1158683"/>
                  <a:pt x="3074456" y="1110395"/>
                  <a:pt x="3229478" y="1059653"/>
                </a:cubicBezTo>
                <a:cubicBezTo>
                  <a:pt x="3351456" y="1019301"/>
                  <a:pt x="3475932" y="978279"/>
                  <a:pt x="3599606" y="987305"/>
                </a:cubicBezTo>
                <a:cubicBezTo>
                  <a:pt x="3673811" y="992719"/>
                  <a:pt x="3747726" y="1016151"/>
                  <a:pt x="3820640" y="1068553"/>
                </a:cubicBezTo>
                <a:cubicBezTo>
                  <a:pt x="3874782" y="1111747"/>
                  <a:pt x="3922354" y="1162493"/>
                  <a:pt x="3961932" y="1219285"/>
                </a:cubicBezTo>
                <a:cubicBezTo>
                  <a:pt x="4016254" y="1289913"/>
                  <a:pt x="4067475" y="1356209"/>
                  <a:pt x="4144372" y="1386959"/>
                </a:cubicBezTo>
                <a:cubicBezTo>
                  <a:pt x="4236694" y="1423579"/>
                  <a:pt x="4336539" y="1396435"/>
                  <a:pt x="4442447" y="1367821"/>
                </a:cubicBezTo>
                <a:cubicBezTo>
                  <a:pt x="4514717" y="1344995"/>
                  <a:pt x="4589741" y="1332121"/>
                  <a:pt x="4665407" y="1329523"/>
                </a:cubicBezTo>
                <a:cubicBezTo>
                  <a:pt x="4888132" y="1332281"/>
                  <a:pt x="5080087" y="1450139"/>
                  <a:pt x="5154892" y="1630973"/>
                </a:cubicBezTo>
                <a:cubicBezTo>
                  <a:pt x="5175301" y="1684167"/>
                  <a:pt x="5190540" y="1739215"/>
                  <a:pt x="5200371" y="1795333"/>
                </a:cubicBezTo>
                <a:cubicBezTo>
                  <a:pt x="5208961" y="1839891"/>
                  <a:pt x="5220137" y="1883907"/>
                  <a:pt x="5233829" y="1927141"/>
                </a:cubicBezTo>
                <a:cubicBezTo>
                  <a:pt x="5281265" y="2062848"/>
                  <a:pt x="5365898" y="2161849"/>
                  <a:pt x="5473066" y="2237752"/>
                </a:cubicBezTo>
                <a:close/>
                <a:moveTo>
                  <a:pt x="5836802" y="2294687"/>
                </a:moveTo>
                <a:lnTo>
                  <a:pt x="5720021" y="2294687"/>
                </a:lnTo>
                <a:lnTo>
                  <a:pt x="5660980" y="2267941"/>
                </a:lnTo>
                <a:cubicBezTo>
                  <a:pt x="5487051" y="2177200"/>
                  <a:pt x="5346694" y="2049430"/>
                  <a:pt x="5276965" y="1848307"/>
                </a:cubicBezTo>
                <a:cubicBezTo>
                  <a:pt x="5261520" y="1801313"/>
                  <a:pt x="5249358" y="1753263"/>
                  <a:pt x="5240584" y="1704529"/>
                </a:cubicBezTo>
                <a:cubicBezTo>
                  <a:pt x="5230598" y="1648715"/>
                  <a:pt x="5215486" y="1593933"/>
                  <a:pt x="5195458" y="1540919"/>
                </a:cubicBezTo>
                <a:cubicBezTo>
                  <a:pt x="5191652" y="1533141"/>
                  <a:pt x="5187886" y="1525405"/>
                  <a:pt x="5184080" y="1517627"/>
                </a:cubicBezTo>
                <a:cubicBezTo>
                  <a:pt x="5106677" y="1359197"/>
                  <a:pt x="4929934" y="1256593"/>
                  <a:pt x="4726217" y="1254165"/>
                </a:cubicBezTo>
                <a:cubicBezTo>
                  <a:pt x="4650653" y="1257135"/>
                  <a:pt x="4575802" y="1270383"/>
                  <a:pt x="4503790" y="1293583"/>
                </a:cubicBezTo>
                <a:cubicBezTo>
                  <a:pt x="4390512" y="1323911"/>
                  <a:pt x="4272595" y="1353635"/>
                  <a:pt x="4162091" y="1311457"/>
                </a:cubicBezTo>
                <a:cubicBezTo>
                  <a:pt x="4069555" y="1274421"/>
                  <a:pt x="4009530" y="1196049"/>
                  <a:pt x="3951370" y="1120551"/>
                </a:cubicBezTo>
                <a:cubicBezTo>
                  <a:pt x="3912780" y="1064521"/>
                  <a:pt x="3866304" y="1014355"/>
                  <a:pt x="3813352" y="971575"/>
                </a:cubicBezTo>
                <a:cubicBezTo>
                  <a:pt x="3744561" y="922037"/>
                  <a:pt x="3674784" y="899837"/>
                  <a:pt x="3603803" y="894931"/>
                </a:cubicBezTo>
                <a:cubicBezTo>
                  <a:pt x="3485505" y="886757"/>
                  <a:pt x="3363866" y="926627"/>
                  <a:pt x="3237887" y="968051"/>
                </a:cubicBezTo>
                <a:cubicBezTo>
                  <a:pt x="3077806" y="1020307"/>
                  <a:pt x="2908336" y="1076141"/>
                  <a:pt x="2741485" y="1024467"/>
                </a:cubicBezTo>
                <a:cubicBezTo>
                  <a:pt x="2367734" y="907469"/>
                  <a:pt x="2125583" y="854073"/>
                  <a:pt x="1873934" y="1217559"/>
                </a:cubicBezTo>
                <a:cubicBezTo>
                  <a:pt x="1805672" y="1322705"/>
                  <a:pt x="1746599" y="1433493"/>
                  <a:pt x="1697308" y="1548651"/>
                </a:cubicBezTo>
                <a:cubicBezTo>
                  <a:pt x="1666031" y="1619211"/>
                  <a:pt x="1630278" y="1693447"/>
                  <a:pt x="1591834" y="1764199"/>
                </a:cubicBezTo>
                <a:cubicBezTo>
                  <a:pt x="1504036" y="1924323"/>
                  <a:pt x="1393497" y="2067560"/>
                  <a:pt x="1269432" y="2199709"/>
                </a:cubicBezTo>
                <a:lnTo>
                  <a:pt x="1174773" y="2294687"/>
                </a:lnTo>
                <a:lnTo>
                  <a:pt x="1107552" y="2294687"/>
                </a:lnTo>
                <a:lnTo>
                  <a:pt x="1232974" y="2168962"/>
                </a:lnTo>
                <a:cubicBezTo>
                  <a:pt x="1355490" y="2038643"/>
                  <a:pt x="1464464" y="1897721"/>
                  <a:pt x="1550776" y="1740483"/>
                </a:cubicBezTo>
                <a:cubicBezTo>
                  <a:pt x="1588612" y="1671479"/>
                  <a:pt x="1622032" y="1598395"/>
                  <a:pt x="1655247" y="1527843"/>
                </a:cubicBezTo>
                <a:cubicBezTo>
                  <a:pt x="1705209" y="1410251"/>
                  <a:pt x="1765513" y="1297269"/>
                  <a:pt x="1835406" y="1190167"/>
                </a:cubicBezTo>
                <a:cubicBezTo>
                  <a:pt x="2120004" y="782283"/>
                  <a:pt x="2414075" y="874703"/>
                  <a:pt x="2755953" y="980859"/>
                </a:cubicBezTo>
                <a:cubicBezTo>
                  <a:pt x="2909272" y="1030521"/>
                  <a:pt x="3061573" y="978191"/>
                  <a:pt x="3224023" y="924825"/>
                </a:cubicBezTo>
                <a:cubicBezTo>
                  <a:pt x="3351337" y="883043"/>
                  <a:pt x="3481391" y="840297"/>
                  <a:pt x="3610459" y="849843"/>
                </a:cubicBezTo>
                <a:cubicBezTo>
                  <a:pt x="3687899" y="855569"/>
                  <a:pt x="3764986" y="880119"/>
                  <a:pt x="3840911" y="934997"/>
                </a:cubicBezTo>
                <a:cubicBezTo>
                  <a:pt x="3897886" y="980057"/>
                  <a:pt x="3947685" y="1033331"/>
                  <a:pt x="3988732" y="1093143"/>
                </a:cubicBezTo>
                <a:cubicBezTo>
                  <a:pt x="4045554" y="1166893"/>
                  <a:pt x="4099072" y="1236893"/>
                  <a:pt x="4179620" y="1269191"/>
                </a:cubicBezTo>
                <a:cubicBezTo>
                  <a:pt x="4277994" y="1306297"/>
                  <a:pt x="4381333" y="1279373"/>
                  <a:pt x="4492066" y="1249781"/>
                </a:cubicBezTo>
                <a:cubicBezTo>
                  <a:pt x="4568259" y="1225055"/>
                  <a:pt x="4647498" y="1211089"/>
                  <a:pt x="4727489" y="1208303"/>
                </a:cubicBezTo>
                <a:cubicBezTo>
                  <a:pt x="4959730" y="1211721"/>
                  <a:pt x="5160335" y="1335425"/>
                  <a:pt x="5238154" y="1524409"/>
                </a:cubicBezTo>
                <a:cubicBezTo>
                  <a:pt x="5259019" y="1579343"/>
                  <a:pt x="5274486" y="1636193"/>
                  <a:pt x="5284362" y="1694213"/>
                </a:cubicBezTo>
                <a:cubicBezTo>
                  <a:pt x="5293290" y="1740933"/>
                  <a:pt x="5305010" y="1787073"/>
                  <a:pt x="5319462" y="1832377"/>
                </a:cubicBezTo>
                <a:cubicBezTo>
                  <a:pt x="5401203" y="2068981"/>
                  <a:pt x="5592074" y="2199281"/>
                  <a:pt x="5820135" y="2288840"/>
                </a:cubicBezTo>
                <a:close/>
                <a:moveTo>
                  <a:pt x="6174905" y="2294687"/>
                </a:moveTo>
                <a:lnTo>
                  <a:pt x="6030620" y="2294687"/>
                </a:lnTo>
                <a:lnTo>
                  <a:pt x="5900545" y="2248885"/>
                </a:lnTo>
                <a:cubicBezTo>
                  <a:pt x="5654847" y="2151892"/>
                  <a:pt x="5449192" y="2009805"/>
                  <a:pt x="5358288" y="1747023"/>
                </a:cubicBezTo>
                <a:cubicBezTo>
                  <a:pt x="5342577" y="1697719"/>
                  <a:pt x="5329999" y="1647503"/>
                  <a:pt x="5320604" y="1596643"/>
                </a:cubicBezTo>
                <a:cubicBezTo>
                  <a:pt x="5310517" y="1538671"/>
                  <a:pt x="5295177" y="1481773"/>
                  <a:pt x="5274768" y="1426637"/>
                </a:cubicBezTo>
                <a:lnTo>
                  <a:pt x="5262648" y="1401805"/>
                </a:lnTo>
                <a:cubicBezTo>
                  <a:pt x="5181658" y="1236009"/>
                  <a:pt x="4997169" y="1128477"/>
                  <a:pt x="4784154" y="1125803"/>
                </a:cubicBezTo>
                <a:cubicBezTo>
                  <a:pt x="4705099" y="1128857"/>
                  <a:pt x="4626807" y="1142691"/>
                  <a:pt x="4551419" y="1166879"/>
                </a:cubicBezTo>
                <a:cubicBezTo>
                  <a:pt x="4433668" y="1198933"/>
                  <a:pt x="4311436" y="1231713"/>
                  <a:pt x="4195145" y="1185607"/>
                </a:cubicBezTo>
                <a:cubicBezTo>
                  <a:pt x="4098962" y="1147015"/>
                  <a:pt x="4036640" y="1064941"/>
                  <a:pt x="3975806" y="985947"/>
                </a:cubicBezTo>
                <a:cubicBezTo>
                  <a:pt x="3935587" y="927281"/>
                  <a:pt x="3887104" y="874685"/>
                  <a:pt x="3831848" y="829767"/>
                </a:cubicBezTo>
                <a:cubicBezTo>
                  <a:pt x="3759888" y="777817"/>
                  <a:pt x="3686621" y="754643"/>
                  <a:pt x="3612157" y="749559"/>
                </a:cubicBezTo>
                <a:cubicBezTo>
                  <a:pt x="3488051" y="741089"/>
                  <a:pt x="3360622" y="782873"/>
                  <a:pt x="3230383" y="825473"/>
                </a:cubicBezTo>
                <a:cubicBezTo>
                  <a:pt x="3062113" y="882715"/>
                  <a:pt x="2885455" y="940631"/>
                  <a:pt x="2713572" y="885619"/>
                </a:cubicBezTo>
                <a:cubicBezTo>
                  <a:pt x="2323389" y="764653"/>
                  <a:pt x="2070214" y="708469"/>
                  <a:pt x="1807478" y="1087889"/>
                </a:cubicBezTo>
                <a:cubicBezTo>
                  <a:pt x="1736361" y="1197491"/>
                  <a:pt x="1674848" y="1312953"/>
                  <a:pt x="1623723" y="1433063"/>
                </a:cubicBezTo>
                <a:cubicBezTo>
                  <a:pt x="1589113" y="1507677"/>
                  <a:pt x="1553330" y="1584821"/>
                  <a:pt x="1513324" y="1658241"/>
                </a:cubicBezTo>
                <a:cubicBezTo>
                  <a:pt x="1391367" y="1881104"/>
                  <a:pt x="1226991" y="2072516"/>
                  <a:pt x="1043073" y="2246913"/>
                </a:cubicBezTo>
                <a:lnTo>
                  <a:pt x="988240" y="2294687"/>
                </a:lnTo>
                <a:lnTo>
                  <a:pt x="917146" y="2294687"/>
                </a:lnTo>
                <a:lnTo>
                  <a:pt x="1006789" y="2216677"/>
                </a:lnTo>
                <a:cubicBezTo>
                  <a:pt x="1188458" y="2044585"/>
                  <a:pt x="1350233" y="1856255"/>
                  <a:pt x="1469902" y="1637651"/>
                </a:cubicBezTo>
                <a:cubicBezTo>
                  <a:pt x="1507567" y="1566321"/>
                  <a:pt x="1544731" y="1489021"/>
                  <a:pt x="1578726" y="1415149"/>
                </a:cubicBezTo>
                <a:cubicBezTo>
                  <a:pt x="1630778" y="1292597"/>
                  <a:pt x="1693576" y="1174811"/>
                  <a:pt x="1766431" y="1063229"/>
                </a:cubicBezTo>
                <a:cubicBezTo>
                  <a:pt x="2062486" y="636253"/>
                  <a:pt x="2369533" y="732467"/>
                  <a:pt x="2725690" y="844119"/>
                </a:cubicBezTo>
                <a:cubicBezTo>
                  <a:pt x="2885031" y="894221"/>
                  <a:pt x="3052873" y="839093"/>
                  <a:pt x="3214912" y="785889"/>
                </a:cubicBezTo>
                <a:cubicBezTo>
                  <a:pt x="3347842" y="742601"/>
                  <a:pt x="3483430" y="698187"/>
                  <a:pt x="3617921" y="708259"/>
                </a:cubicBezTo>
                <a:cubicBezTo>
                  <a:pt x="3698616" y="714305"/>
                  <a:pt x="3778916" y="739963"/>
                  <a:pt x="3858010" y="797249"/>
                </a:cubicBezTo>
                <a:cubicBezTo>
                  <a:pt x="3917222" y="844515"/>
                  <a:pt x="3969162" y="900167"/>
                  <a:pt x="4012188" y="962435"/>
                </a:cubicBezTo>
                <a:cubicBezTo>
                  <a:pt x="4071444" y="1040223"/>
                  <a:pt x="4127458" y="1113351"/>
                  <a:pt x="4211689" y="1147239"/>
                </a:cubicBezTo>
                <a:cubicBezTo>
                  <a:pt x="4315231" y="1188019"/>
                  <a:pt x="4424226" y="1157839"/>
                  <a:pt x="4539837" y="1126361"/>
                </a:cubicBezTo>
                <a:cubicBezTo>
                  <a:pt x="4619947" y="1100439"/>
                  <a:pt x="4703271" y="1085817"/>
                  <a:pt x="4787334" y="1082853"/>
                </a:cubicBezTo>
                <a:cubicBezTo>
                  <a:pt x="5029485" y="1085773"/>
                  <a:pt x="5237970" y="1214743"/>
                  <a:pt x="5319571" y="1412461"/>
                </a:cubicBezTo>
                <a:cubicBezTo>
                  <a:pt x="5341191" y="1470867"/>
                  <a:pt x="5357646" y="1531047"/>
                  <a:pt x="5368750" y="1592321"/>
                </a:cubicBezTo>
                <a:cubicBezTo>
                  <a:pt x="5377598" y="1641219"/>
                  <a:pt x="5389711" y="1689467"/>
                  <a:pt x="5404971" y="1736717"/>
                </a:cubicBezTo>
                <a:cubicBezTo>
                  <a:pt x="5506683" y="2034737"/>
                  <a:pt x="5772730" y="2171573"/>
                  <a:pt x="6074063" y="2266682"/>
                </a:cubicBezTo>
                <a:close/>
                <a:moveTo>
                  <a:pt x="6543722" y="2294687"/>
                </a:moveTo>
                <a:lnTo>
                  <a:pt x="6370914" y="2294687"/>
                </a:lnTo>
                <a:lnTo>
                  <a:pt x="6334484" y="2285036"/>
                </a:lnTo>
                <a:cubicBezTo>
                  <a:pt x="5947703" y="2178996"/>
                  <a:pt x="5579545" y="2040059"/>
                  <a:pt x="5447508" y="1657211"/>
                </a:cubicBezTo>
                <a:cubicBezTo>
                  <a:pt x="5430989" y="1605725"/>
                  <a:pt x="5417782" y="1553237"/>
                  <a:pt x="5407966" y="1500059"/>
                </a:cubicBezTo>
                <a:cubicBezTo>
                  <a:pt x="5397628" y="1438983"/>
                  <a:pt x="5381504" y="1379107"/>
                  <a:pt x="5359731" y="1321159"/>
                </a:cubicBezTo>
                <a:cubicBezTo>
                  <a:pt x="5355358" y="1312215"/>
                  <a:pt x="5351198" y="1303689"/>
                  <a:pt x="5346825" y="1294745"/>
                </a:cubicBezTo>
                <a:cubicBezTo>
                  <a:pt x="5261676" y="1120423"/>
                  <a:pt x="5067904" y="1008741"/>
                  <a:pt x="4843857" y="1005233"/>
                </a:cubicBezTo>
                <a:cubicBezTo>
                  <a:pt x="4761497" y="1008507"/>
                  <a:pt x="4679911" y="1022937"/>
                  <a:pt x="4601400" y="1048181"/>
                </a:cubicBezTo>
                <a:cubicBezTo>
                  <a:pt x="4479167" y="1080961"/>
                  <a:pt x="4351127" y="1115665"/>
                  <a:pt x="4230792" y="1067219"/>
                </a:cubicBezTo>
                <a:cubicBezTo>
                  <a:pt x="4132880" y="1026091"/>
                  <a:pt x="4065511" y="941627"/>
                  <a:pt x="4002796" y="858763"/>
                </a:cubicBezTo>
                <a:cubicBezTo>
                  <a:pt x="3960670" y="797499"/>
                  <a:pt x="3909944" y="742625"/>
                  <a:pt x="3852105" y="695751"/>
                </a:cubicBezTo>
                <a:cubicBezTo>
                  <a:pt x="3777119" y="641313"/>
                  <a:pt x="3701059" y="616823"/>
                  <a:pt x="3623692" y="611259"/>
                </a:cubicBezTo>
                <a:cubicBezTo>
                  <a:pt x="3494749" y="601989"/>
                  <a:pt x="3362175" y="645289"/>
                  <a:pt x="3224883" y="690143"/>
                </a:cubicBezTo>
                <a:cubicBezTo>
                  <a:pt x="3048635" y="747893"/>
                  <a:pt x="2866149" y="806739"/>
                  <a:pt x="2685960" y="750531"/>
                </a:cubicBezTo>
                <a:cubicBezTo>
                  <a:pt x="2277973" y="621853"/>
                  <a:pt x="2013768" y="562883"/>
                  <a:pt x="1739410" y="959067"/>
                </a:cubicBezTo>
                <a:cubicBezTo>
                  <a:pt x="1665232" y="1073243"/>
                  <a:pt x="1601093" y="1193561"/>
                  <a:pt x="1547732" y="1318695"/>
                </a:cubicBezTo>
                <a:cubicBezTo>
                  <a:pt x="1512127" y="1396209"/>
                  <a:pt x="1475150" y="1476831"/>
                  <a:pt x="1433130" y="1553119"/>
                </a:cubicBezTo>
                <a:cubicBezTo>
                  <a:pt x="1306141" y="1785443"/>
                  <a:pt x="1134789" y="1984839"/>
                  <a:pt x="943023" y="2166434"/>
                </a:cubicBezTo>
                <a:lnTo>
                  <a:pt x="795582" y="2294687"/>
                </a:lnTo>
                <a:lnTo>
                  <a:pt x="731364" y="2294687"/>
                </a:lnTo>
                <a:lnTo>
                  <a:pt x="907931" y="2141204"/>
                </a:lnTo>
                <a:cubicBezTo>
                  <a:pt x="1097855" y="1961651"/>
                  <a:pt x="1267578" y="1764851"/>
                  <a:pt x="1392395" y="1536947"/>
                </a:cubicBezTo>
                <a:cubicBezTo>
                  <a:pt x="1433402" y="1461631"/>
                  <a:pt x="1469981" y="1382171"/>
                  <a:pt x="1505803" y="1305069"/>
                </a:cubicBezTo>
                <a:cubicBezTo>
                  <a:pt x="1560098" y="1177483"/>
                  <a:pt x="1625560" y="1054881"/>
                  <a:pt x="1701430" y="938695"/>
                </a:cubicBezTo>
                <a:cubicBezTo>
                  <a:pt x="2011267" y="493427"/>
                  <a:pt x="2331270" y="594383"/>
                  <a:pt x="2701898" y="710959"/>
                </a:cubicBezTo>
                <a:cubicBezTo>
                  <a:pt x="2868182" y="763413"/>
                  <a:pt x="3043259" y="706237"/>
                  <a:pt x="3212490" y="650947"/>
                </a:cubicBezTo>
                <a:cubicBezTo>
                  <a:pt x="3349935" y="604539"/>
                  <a:pt x="3490873" y="557933"/>
                  <a:pt x="3630814" y="568379"/>
                </a:cubicBezTo>
                <a:cubicBezTo>
                  <a:pt x="3714781" y="574645"/>
                  <a:pt x="3798386" y="601453"/>
                  <a:pt x="3880666" y="661163"/>
                </a:cubicBezTo>
                <a:cubicBezTo>
                  <a:pt x="3942160" y="710517"/>
                  <a:pt x="3996068" y="768555"/>
                  <a:pt x="4040741" y="833517"/>
                </a:cubicBezTo>
                <a:cubicBezTo>
                  <a:pt x="4102672" y="914805"/>
                  <a:pt x="4160986" y="991629"/>
                  <a:pt x="4249281" y="1026907"/>
                </a:cubicBezTo>
                <a:cubicBezTo>
                  <a:pt x="4354929" y="1068073"/>
                  <a:pt x="4469002" y="1037373"/>
                  <a:pt x="4589476" y="1004957"/>
                </a:cubicBezTo>
                <a:cubicBezTo>
                  <a:pt x="4672287" y="978463"/>
                  <a:pt x="4758302" y="963435"/>
                  <a:pt x="4845144" y="960367"/>
                </a:cubicBezTo>
                <a:cubicBezTo>
                  <a:pt x="5098315" y="963123"/>
                  <a:pt x="5315862" y="1097779"/>
                  <a:pt x="5399511" y="1303639"/>
                </a:cubicBezTo>
                <a:cubicBezTo>
                  <a:pt x="5422492" y="1364627"/>
                  <a:pt x="5439865" y="1427659"/>
                  <a:pt x="5451330" y="1491851"/>
                </a:cubicBezTo>
                <a:cubicBezTo>
                  <a:pt x="5460671" y="1543077"/>
                  <a:pt x="5473238" y="1593613"/>
                  <a:pt x="5489030" y="1643229"/>
                </a:cubicBezTo>
                <a:cubicBezTo>
                  <a:pt x="5632206" y="2057071"/>
                  <a:pt x="6078539" y="2173241"/>
                  <a:pt x="6510360" y="2285428"/>
                </a:cubicBezTo>
                <a:close/>
                <a:moveTo>
                  <a:pt x="6857999" y="2278116"/>
                </a:moveTo>
                <a:lnTo>
                  <a:pt x="6857999" y="2294687"/>
                </a:lnTo>
                <a:lnTo>
                  <a:pt x="6744320" y="2294687"/>
                </a:lnTo>
                <a:lnTo>
                  <a:pt x="6624380" y="2261469"/>
                </a:lnTo>
                <a:cubicBezTo>
                  <a:pt x="6162758" y="2141709"/>
                  <a:pt x="5685082" y="2017777"/>
                  <a:pt x="5529178" y="1562051"/>
                </a:cubicBezTo>
                <a:cubicBezTo>
                  <a:pt x="5512091" y="1508545"/>
                  <a:pt x="5498386" y="1454047"/>
                  <a:pt x="5488100" y="1398831"/>
                </a:cubicBezTo>
                <a:cubicBezTo>
                  <a:pt x="5477484" y="1334989"/>
                  <a:pt x="5460658" y="1272365"/>
                  <a:pt x="5437816" y="1211789"/>
                </a:cubicBezTo>
                <a:cubicBezTo>
                  <a:pt x="5433269" y="1202469"/>
                  <a:pt x="5428716" y="1193153"/>
                  <a:pt x="5424163" y="1183837"/>
                </a:cubicBezTo>
                <a:cubicBezTo>
                  <a:pt x="5335994" y="1003319"/>
                  <a:pt x="5135902" y="886585"/>
                  <a:pt x="4904076" y="883003"/>
                </a:cubicBezTo>
                <a:cubicBezTo>
                  <a:pt x="4819208" y="886273"/>
                  <a:pt x="4735132" y="900841"/>
                  <a:pt x="4654056" y="926291"/>
                </a:cubicBezTo>
                <a:cubicBezTo>
                  <a:pt x="4526351" y="960753"/>
                  <a:pt x="4394417" y="996395"/>
                  <a:pt x="4269249" y="945981"/>
                </a:cubicBezTo>
                <a:cubicBezTo>
                  <a:pt x="4166109" y="904041"/>
                  <a:pt x="4097648" y="815341"/>
                  <a:pt x="4032257" y="728979"/>
                </a:cubicBezTo>
                <a:cubicBezTo>
                  <a:pt x="3988472" y="665027"/>
                  <a:pt x="3935745" y="607723"/>
                  <a:pt x="3875631" y="558757"/>
                </a:cubicBezTo>
                <a:cubicBezTo>
                  <a:pt x="3797179" y="502047"/>
                  <a:pt x="3717662" y="476559"/>
                  <a:pt x="3636916" y="470785"/>
                </a:cubicBezTo>
                <a:cubicBezTo>
                  <a:pt x="3502342" y="461165"/>
                  <a:pt x="3364355" y="506309"/>
                  <a:pt x="3222207" y="552957"/>
                </a:cubicBezTo>
                <a:cubicBezTo>
                  <a:pt x="3039145" y="612587"/>
                  <a:pt x="2850035" y="674687"/>
                  <a:pt x="2661880" y="615083"/>
                </a:cubicBezTo>
                <a:cubicBezTo>
                  <a:pt x="2237131" y="480727"/>
                  <a:pt x="1962490" y="419187"/>
                  <a:pt x="1676670" y="831509"/>
                </a:cubicBezTo>
                <a:cubicBezTo>
                  <a:pt x="1599610" y="950241"/>
                  <a:pt x="1532942" y="1075319"/>
                  <a:pt x="1477443" y="1205385"/>
                </a:cubicBezTo>
                <a:cubicBezTo>
                  <a:pt x="1440053" y="1286171"/>
                  <a:pt x="1401660" y="1369863"/>
                  <a:pt x="1357896" y="1449459"/>
                </a:cubicBezTo>
                <a:cubicBezTo>
                  <a:pt x="1225746" y="1691017"/>
                  <a:pt x="1047421" y="1898393"/>
                  <a:pt x="847866" y="2087283"/>
                </a:cubicBezTo>
                <a:lnTo>
                  <a:pt x="609359" y="2294687"/>
                </a:lnTo>
                <a:lnTo>
                  <a:pt x="538205" y="2294687"/>
                </a:lnTo>
                <a:lnTo>
                  <a:pt x="813352" y="2055677"/>
                </a:lnTo>
                <a:cubicBezTo>
                  <a:pt x="1010845" y="1868991"/>
                  <a:pt x="1186952" y="1664503"/>
                  <a:pt x="1316619" y="1427273"/>
                </a:cubicBezTo>
                <a:cubicBezTo>
                  <a:pt x="1359599" y="1349053"/>
                  <a:pt x="1397789" y="1265945"/>
                  <a:pt x="1434603" y="1185945"/>
                </a:cubicBezTo>
                <a:cubicBezTo>
                  <a:pt x="1490526" y="1053841"/>
                  <a:pt x="1557851" y="926807"/>
                  <a:pt x="1635825" y="806265"/>
                </a:cubicBezTo>
                <a:cubicBezTo>
                  <a:pt x="1955915" y="345393"/>
                  <a:pt x="2288304" y="449933"/>
                  <a:pt x="2673629" y="571835"/>
                </a:cubicBezTo>
                <a:cubicBezTo>
                  <a:pt x="2847267" y="626481"/>
                  <a:pt x="3029535" y="567221"/>
                  <a:pt x="3205406" y="509675"/>
                </a:cubicBezTo>
                <a:cubicBezTo>
                  <a:pt x="3320506" y="472195"/>
                  <a:pt x="3437840" y="433853"/>
                  <a:pt x="3554688" y="425687"/>
                </a:cubicBezTo>
                <a:cubicBezTo>
                  <a:pt x="3671535" y="417519"/>
                  <a:pt x="3787897" y="439527"/>
                  <a:pt x="3901053" y="522749"/>
                </a:cubicBezTo>
                <a:cubicBezTo>
                  <a:pt x="3964987" y="574349"/>
                  <a:pt x="4020981" y="634973"/>
                  <a:pt x="4067287" y="702723"/>
                </a:cubicBezTo>
                <a:cubicBezTo>
                  <a:pt x="4130372" y="787333"/>
                  <a:pt x="4192702" y="867457"/>
                  <a:pt x="4284267" y="904493"/>
                </a:cubicBezTo>
                <a:cubicBezTo>
                  <a:pt x="4395532" y="949205"/>
                  <a:pt x="4514250" y="917157"/>
                  <a:pt x="4639782" y="883227"/>
                </a:cubicBezTo>
                <a:cubicBezTo>
                  <a:pt x="4726279" y="855371"/>
                  <a:pt x="4816160" y="839583"/>
                  <a:pt x="4906929" y="836399"/>
                </a:cubicBezTo>
                <a:cubicBezTo>
                  <a:pt x="5168646" y="839817"/>
                  <a:pt x="5395802" y="982273"/>
                  <a:pt x="5482250" y="1195867"/>
                </a:cubicBezTo>
                <a:cubicBezTo>
                  <a:pt x="5505943" y="1259047"/>
                  <a:pt x="5523576" y="1324317"/>
                  <a:pt x="5534955" y="1390849"/>
                </a:cubicBezTo>
                <a:cubicBezTo>
                  <a:pt x="5544631" y="1444239"/>
                  <a:pt x="5557778" y="1496941"/>
                  <a:pt x="5574334" y="1548623"/>
                </a:cubicBezTo>
                <a:cubicBezTo>
                  <a:pt x="5722750" y="1981092"/>
                  <a:pt x="6187658" y="2101649"/>
                  <a:pt x="6637671" y="2218419"/>
                </a:cubicBezTo>
                <a:cubicBezTo>
                  <a:pt x="6697042" y="2233836"/>
                  <a:pt x="6756670" y="2249316"/>
                  <a:pt x="6815752" y="2265580"/>
                </a:cubicBezTo>
                <a:close/>
                <a:moveTo>
                  <a:pt x="6857999" y="2173522"/>
                </a:moveTo>
                <a:lnTo>
                  <a:pt x="6857999" y="2222346"/>
                </a:lnTo>
                <a:lnTo>
                  <a:pt x="6753249" y="2194649"/>
                </a:lnTo>
                <a:cubicBezTo>
                  <a:pt x="6271903" y="2069140"/>
                  <a:pt x="5776239" y="1940047"/>
                  <a:pt x="5615651" y="1468811"/>
                </a:cubicBezTo>
                <a:cubicBezTo>
                  <a:pt x="5597727" y="1412607"/>
                  <a:pt x="5583456" y="1355311"/>
                  <a:pt x="5572941" y="1297281"/>
                </a:cubicBezTo>
                <a:cubicBezTo>
                  <a:pt x="5561304" y="1230917"/>
                  <a:pt x="5543880" y="1165761"/>
                  <a:pt x="5520792" y="1102465"/>
                </a:cubicBezTo>
                <a:lnTo>
                  <a:pt x="5506213" y="1072603"/>
                </a:lnTo>
                <a:cubicBezTo>
                  <a:pt x="5414417" y="884677"/>
                  <a:pt x="5206997" y="762853"/>
                  <a:pt x="4966424" y="759193"/>
                </a:cubicBezTo>
                <a:cubicBezTo>
                  <a:pt x="4877772" y="762679"/>
                  <a:pt x="4789935" y="778367"/>
                  <a:pt x="4705496" y="805881"/>
                </a:cubicBezTo>
                <a:cubicBezTo>
                  <a:pt x="4572399" y="840151"/>
                  <a:pt x="4435974" y="878477"/>
                  <a:pt x="4305980" y="826089"/>
                </a:cubicBezTo>
                <a:cubicBezTo>
                  <a:pt x="4197770" y="782719"/>
                  <a:pt x="4128391" y="690155"/>
                  <a:pt x="4060505" y="600665"/>
                </a:cubicBezTo>
                <a:cubicBezTo>
                  <a:pt x="4015259" y="533997"/>
                  <a:pt x="3960487" y="474221"/>
                  <a:pt x="3897978" y="423277"/>
                </a:cubicBezTo>
                <a:cubicBezTo>
                  <a:pt x="3816209" y="363863"/>
                  <a:pt x="3733554" y="337007"/>
                  <a:pt x="3649626" y="330747"/>
                </a:cubicBezTo>
                <a:cubicBezTo>
                  <a:pt x="3509746" y="320311"/>
                  <a:pt x="3366327" y="367087"/>
                  <a:pt x="3217575" y="415707"/>
                </a:cubicBezTo>
                <a:cubicBezTo>
                  <a:pt x="3027318" y="477425"/>
                  <a:pt x="2830600" y="541775"/>
                  <a:pt x="2635918" y="479651"/>
                </a:cubicBezTo>
                <a:cubicBezTo>
                  <a:pt x="2194150" y="339167"/>
                  <a:pt x="1908068" y="275003"/>
                  <a:pt x="1611040" y="703925"/>
                </a:cubicBezTo>
                <a:cubicBezTo>
                  <a:pt x="1531160" y="827543"/>
                  <a:pt x="1462174" y="957803"/>
                  <a:pt x="1404835" y="1093211"/>
                </a:cubicBezTo>
                <a:cubicBezTo>
                  <a:pt x="1365890" y="1176735"/>
                  <a:pt x="1325718" y="1263691"/>
                  <a:pt x="1280538" y="1346359"/>
                </a:cubicBezTo>
                <a:cubicBezTo>
                  <a:pt x="1074593" y="1721827"/>
                  <a:pt x="760530" y="2017881"/>
                  <a:pt x="426031" y="2289193"/>
                </a:cubicBezTo>
                <a:lnTo>
                  <a:pt x="419025" y="2294687"/>
                </a:lnTo>
                <a:lnTo>
                  <a:pt x="345084" y="2294687"/>
                </a:lnTo>
                <a:lnTo>
                  <a:pt x="395652" y="2255063"/>
                </a:lnTo>
                <a:cubicBezTo>
                  <a:pt x="727253" y="1986262"/>
                  <a:pt x="1038169" y="1693230"/>
                  <a:pt x="1240236" y="1323237"/>
                </a:cubicBezTo>
                <a:cubicBezTo>
                  <a:pt x="1284033" y="1240733"/>
                  <a:pt x="1323813" y="1154929"/>
                  <a:pt x="1362202" y="1071241"/>
                </a:cubicBezTo>
                <a:cubicBezTo>
                  <a:pt x="1420938" y="933635"/>
                  <a:pt x="1491497" y="801319"/>
                  <a:pt x="1573123" y="675793"/>
                </a:cubicBezTo>
                <a:cubicBezTo>
                  <a:pt x="1906028" y="196625"/>
                  <a:pt x="2250004" y="307065"/>
                  <a:pt x="2650395" y="434095"/>
                </a:cubicBezTo>
                <a:cubicBezTo>
                  <a:pt x="2830978" y="491093"/>
                  <a:pt x="3020479" y="429787"/>
                  <a:pt x="3203542" y="370157"/>
                </a:cubicBezTo>
                <a:cubicBezTo>
                  <a:pt x="3321856" y="331337"/>
                  <a:pt x="3442750" y="291869"/>
                  <a:pt x="3563416" y="283593"/>
                </a:cubicBezTo>
                <a:cubicBezTo>
                  <a:pt x="3684082" y="275317"/>
                  <a:pt x="3804518" y="298235"/>
                  <a:pt x="3921911" y="384193"/>
                </a:cubicBezTo>
                <a:cubicBezTo>
                  <a:pt x="3988107" y="437739"/>
                  <a:pt x="4046119" y="500549"/>
                  <a:pt x="4094244" y="570751"/>
                </a:cubicBezTo>
                <a:cubicBezTo>
                  <a:pt x="4163102" y="658295"/>
                  <a:pt x="4224255" y="742891"/>
                  <a:pt x="4319842" y="781277"/>
                </a:cubicBezTo>
                <a:cubicBezTo>
                  <a:pt x="4433428" y="828741"/>
                  <a:pt x="4558960" y="794811"/>
                  <a:pt x="4689729" y="759741"/>
                </a:cubicBezTo>
                <a:cubicBezTo>
                  <a:pt x="4779027" y="731139"/>
                  <a:pt x="4871781" y="714925"/>
                  <a:pt x="4965429" y="711619"/>
                </a:cubicBezTo>
                <a:cubicBezTo>
                  <a:pt x="5238947" y="716455"/>
                  <a:pt x="5474034" y="862260"/>
                  <a:pt x="5563117" y="1084209"/>
                </a:cubicBezTo>
                <a:cubicBezTo>
                  <a:pt x="5587526" y="1150129"/>
                  <a:pt x="5605725" y="1218197"/>
                  <a:pt x="5617495" y="1287543"/>
                </a:cubicBezTo>
                <a:cubicBezTo>
                  <a:pt x="5627603" y="1342929"/>
                  <a:pt x="5641252" y="1397637"/>
                  <a:pt x="5658330" y="1451305"/>
                </a:cubicBezTo>
                <a:cubicBezTo>
                  <a:pt x="5812174" y="1901807"/>
                  <a:pt x="6295853" y="2027138"/>
                  <a:pt x="6763082" y="2148484"/>
                </a:cubicBezTo>
                <a:close/>
                <a:moveTo>
                  <a:pt x="6857999" y="2071014"/>
                </a:moveTo>
                <a:lnTo>
                  <a:pt x="6857999" y="2120148"/>
                </a:lnTo>
                <a:lnTo>
                  <a:pt x="6691546" y="2076100"/>
                </a:lnTo>
                <a:cubicBezTo>
                  <a:pt x="6257652" y="1957225"/>
                  <a:pt x="5845268" y="1801236"/>
                  <a:pt x="5698342" y="1369713"/>
                </a:cubicBezTo>
                <a:cubicBezTo>
                  <a:pt x="5680233" y="1311903"/>
                  <a:pt x="5665633" y="1252975"/>
                  <a:pt x="5654738" y="1193367"/>
                </a:cubicBezTo>
                <a:cubicBezTo>
                  <a:pt x="5642999" y="1124459"/>
                  <a:pt x="5625009" y="1056809"/>
                  <a:pt x="5600929" y="991199"/>
                </a:cubicBezTo>
                <a:cubicBezTo>
                  <a:pt x="5595855" y="980830"/>
                  <a:pt x="5590734" y="970348"/>
                  <a:pt x="5585570" y="959755"/>
                </a:cubicBezTo>
                <a:cubicBezTo>
                  <a:pt x="5490360" y="764844"/>
                  <a:pt x="5274441" y="638503"/>
                  <a:pt x="5024574" y="634593"/>
                </a:cubicBezTo>
                <a:cubicBezTo>
                  <a:pt x="4932445" y="637917"/>
                  <a:pt x="4841147" y="653743"/>
                  <a:pt x="4753182" y="681609"/>
                </a:cubicBezTo>
                <a:cubicBezTo>
                  <a:pt x="4615773" y="718933"/>
                  <a:pt x="4473879" y="756991"/>
                  <a:pt x="4339467" y="702467"/>
                </a:cubicBezTo>
                <a:cubicBezTo>
                  <a:pt x="4226445" y="658117"/>
                  <a:pt x="4155559" y="561481"/>
                  <a:pt x="4085376" y="468287"/>
                </a:cubicBezTo>
                <a:cubicBezTo>
                  <a:pt x="4038262" y="399603"/>
                  <a:pt x="3981601" y="337909"/>
                  <a:pt x="3917098" y="285071"/>
                </a:cubicBezTo>
                <a:cubicBezTo>
                  <a:pt x="3832289" y="223151"/>
                  <a:pt x="3746499" y="195399"/>
                  <a:pt x="3659317" y="189133"/>
                </a:cubicBezTo>
                <a:cubicBezTo>
                  <a:pt x="3514016" y="178687"/>
                  <a:pt x="3364851" y="227913"/>
                  <a:pt x="3209924" y="278087"/>
                </a:cubicBezTo>
                <a:cubicBezTo>
                  <a:pt x="3012611" y="342229"/>
                  <a:pt x="2808739" y="408705"/>
                  <a:pt x="2607077" y="344189"/>
                </a:cubicBezTo>
                <a:cubicBezTo>
                  <a:pt x="2147697" y="197361"/>
                  <a:pt x="1851003" y="130249"/>
                  <a:pt x="1542692" y="575687"/>
                </a:cubicBezTo>
                <a:cubicBezTo>
                  <a:pt x="1459535" y="703461"/>
                  <a:pt x="1387702" y="838167"/>
                  <a:pt x="1328034" y="978301"/>
                </a:cubicBezTo>
                <a:cubicBezTo>
                  <a:pt x="1288032" y="1065639"/>
                  <a:pt x="1246483" y="1155707"/>
                  <a:pt x="1199519" y="1241643"/>
                </a:cubicBezTo>
                <a:cubicBezTo>
                  <a:pt x="986300" y="1631855"/>
                  <a:pt x="660384" y="1938913"/>
                  <a:pt x="313242" y="2220151"/>
                </a:cubicBezTo>
                <a:lnTo>
                  <a:pt x="218069" y="2294687"/>
                </a:lnTo>
                <a:lnTo>
                  <a:pt x="143635" y="2294687"/>
                </a:lnTo>
                <a:lnTo>
                  <a:pt x="283392" y="2185289"/>
                </a:lnTo>
                <a:cubicBezTo>
                  <a:pt x="627291" y="1906677"/>
                  <a:pt x="949257" y="1603075"/>
                  <a:pt x="1160404" y="1218939"/>
                </a:cubicBezTo>
                <a:cubicBezTo>
                  <a:pt x="1206552" y="1134329"/>
                  <a:pt x="1247525" y="1045047"/>
                  <a:pt x="1287503" y="958665"/>
                </a:cubicBezTo>
                <a:cubicBezTo>
                  <a:pt x="1348225" y="815969"/>
                  <a:pt x="1421235" y="678727"/>
                  <a:pt x="1505760" y="548549"/>
                </a:cubicBezTo>
                <a:cubicBezTo>
                  <a:pt x="1849379" y="51705"/>
                  <a:pt x="2207047" y="165481"/>
                  <a:pt x="2622700" y="299007"/>
                </a:cubicBezTo>
                <a:cubicBezTo>
                  <a:pt x="2810438" y="358777"/>
                  <a:pt x="3006739" y="294593"/>
                  <a:pt x="3197037" y="232913"/>
                </a:cubicBezTo>
                <a:cubicBezTo>
                  <a:pt x="3320702" y="192689"/>
                  <a:pt x="3446459" y="151797"/>
                  <a:pt x="3571874" y="143355"/>
                </a:cubicBezTo>
                <a:cubicBezTo>
                  <a:pt x="3697289" y="134913"/>
                  <a:pt x="3822361" y="158917"/>
                  <a:pt x="3944660" y="248487"/>
                </a:cubicBezTo>
                <a:cubicBezTo>
                  <a:pt x="4013306" y="303803"/>
                  <a:pt x="4073457" y="368911"/>
                  <a:pt x="4123130" y="441669"/>
                </a:cubicBezTo>
                <a:cubicBezTo>
                  <a:pt x="4192527" y="533283"/>
                  <a:pt x="4258311" y="620437"/>
                  <a:pt x="4357587" y="660411"/>
                </a:cubicBezTo>
                <a:cubicBezTo>
                  <a:pt x="4477545" y="709061"/>
                  <a:pt x="4605803" y="674771"/>
                  <a:pt x="4741633" y="638183"/>
                </a:cubicBezTo>
                <a:cubicBezTo>
                  <a:pt x="4834247" y="608809"/>
                  <a:pt x="4930384" y="592223"/>
                  <a:pt x="5027442" y="588985"/>
                </a:cubicBezTo>
                <a:cubicBezTo>
                  <a:pt x="5308370" y="592149"/>
                  <a:pt x="5551112" y="744759"/>
                  <a:pt x="5645743" y="973122"/>
                </a:cubicBezTo>
                <a:cubicBezTo>
                  <a:pt x="5670441" y="1041715"/>
                  <a:pt x="5688805" y="1112427"/>
                  <a:pt x="5700609" y="1184385"/>
                </a:cubicBezTo>
                <a:cubicBezTo>
                  <a:pt x="5711015" y="1242517"/>
                  <a:pt x="5725146" y="1299873"/>
                  <a:pt x="5742943" y="1356120"/>
                </a:cubicBezTo>
                <a:cubicBezTo>
                  <a:pt x="5882463" y="1765568"/>
                  <a:pt x="6284438" y="1916804"/>
                  <a:pt x="6708208" y="2031799"/>
                </a:cubicBezTo>
                <a:close/>
                <a:moveTo>
                  <a:pt x="6857999" y="1970631"/>
                </a:moveTo>
                <a:lnTo>
                  <a:pt x="6857999" y="2018328"/>
                </a:lnTo>
                <a:lnTo>
                  <a:pt x="6809777" y="2005551"/>
                </a:lnTo>
                <a:cubicBezTo>
                  <a:pt x="6360442" y="1882268"/>
                  <a:pt x="5933714" y="1720505"/>
                  <a:pt x="5782199" y="1274397"/>
                </a:cubicBezTo>
                <a:cubicBezTo>
                  <a:pt x="5763120" y="1214562"/>
                  <a:pt x="5747984" y="1153504"/>
                  <a:pt x="5736920" y="1091647"/>
                </a:cubicBezTo>
                <a:cubicBezTo>
                  <a:pt x="5725389" y="1019895"/>
                  <a:pt x="5707164" y="949440"/>
                  <a:pt x="5682446" y="881176"/>
                </a:cubicBezTo>
                <a:cubicBezTo>
                  <a:pt x="5677112" y="870277"/>
                  <a:pt x="5671639" y="859046"/>
                  <a:pt x="5666306" y="848148"/>
                </a:cubicBezTo>
                <a:cubicBezTo>
                  <a:pt x="5567503" y="645877"/>
                  <a:pt x="5343884" y="514644"/>
                  <a:pt x="5084714" y="510493"/>
                </a:cubicBezTo>
                <a:cubicBezTo>
                  <a:pt x="4988845" y="513987"/>
                  <a:pt x="4893822" y="530593"/>
                  <a:pt x="4802399" y="559911"/>
                </a:cubicBezTo>
                <a:cubicBezTo>
                  <a:pt x="4660131" y="598173"/>
                  <a:pt x="4513000" y="637367"/>
                  <a:pt x="4373936" y="581245"/>
                </a:cubicBezTo>
                <a:cubicBezTo>
                  <a:pt x="4258017" y="534937"/>
                  <a:pt x="4183116" y="434999"/>
                  <a:pt x="4110433" y="338685"/>
                </a:cubicBezTo>
                <a:cubicBezTo>
                  <a:pt x="4061660" y="266773"/>
                  <a:pt x="4002641" y="202287"/>
                  <a:pt x="3935274" y="147297"/>
                </a:cubicBezTo>
                <a:cubicBezTo>
                  <a:pt x="3818947" y="61055"/>
                  <a:pt x="3700310" y="37617"/>
                  <a:pt x="3578791" y="46127"/>
                </a:cubicBezTo>
                <a:cubicBezTo>
                  <a:pt x="3457273" y="54639"/>
                  <a:pt x="3332875" y="95099"/>
                  <a:pt x="3205027" y="136657"/>
                </a:cubicBezTo>
                <a:cubicBezTo>
                  <a:pt x="3000561" y="202925"/>
                  <a:pt x="2789461" y="271443"/>
                  <a:pt x="2580439" y="204741"/>
                </a:cubicBezTo>
                <a:cubicBezTo>
                  <a:pt x="2106771" y="51421"/>
                  <a:pt x="1796714" y="-17329"/>
                  <a:pt x="1476977" y="444295"/>
                </a:cubicBezTo>
                <a:cubicBezTo>
                  <a:pt x="1391588" y="577087"/>
                  <a:pt x="1318120" y="717101"/>
                  <a:pt x="1257491" y="862745"/>
                </a:cubicBezTo>
                <a:cubicBezTo>
                  <a:pt x="1215904" y="952773"/>
                  <a:pt x="1173119" y="1046283"/>
                  <a:pt x="1124191" y="1135117"/>
                </a:cubicBezTo>
                <a:cubicBezTo>
                  <a:pt x="903826" y="1540417"/>
                  <a:pt x="566240" y="1858771"/>
                  <a:pt x="206504" y="2150059"/>
                </a:cubicBezTo>
                <a:lnTo>
                  <a:pt x="21655" y="2294687"/>
                </a:lnTo>
                <a:lnTo>
                  <a:pt x="0" y="2294687"/>
                </a:lnTo>
                <a:lnTo>
                  <a:pt x="0" y="2249557"/>
                </a:lnTo>
                <a:lnTo>
                  <a:pt x="171416" y="2115807"/>
                </a:lnTo>
                <a:cubicBezTo>
                  <a:pt x="528402" y="1827255"/>
                  <a:pt x="862646" y="1512051"/>
                  <a:pt x="1080193" y="1114301"/>
                </a:cubicBezTo>
                <a:cubicBezTo>
                  <a:pt x="1128347" y="1026833"/>
                  <a:pt x="1170514" y="934071"/>
                  <a:pt x="1211904" y="844623"/>
                </a:cubicBezTo>
                <a:cubicBezTo>
                  <a:pt x="1275197" y="696653"/>
                  <a:pt x="1351257" y="554385"/>
                  <a:pt x="1439250" y="419477"/>
                </a:cubicBezTo>
                <a:cubicBezTo>
                  <a:pt x="1794674" y="-95705"/>
                  <a:pt x="2164919" y="24969"/>
                  <a:pt x="2596054" y="161511"/>
                </a:cubicBezTo>
                <a:cubicBezTo>
                  <a:pt x="2790160" y="224419"/>
                  <a:pt x="2994072" y="157981"/>
                  <a:pt x="3191344" y="93805"/>
                </a:cubicBezTo>
                <a:cubicBezTo>
                  <a:pt x="3319191" y="52247"/>
                  <a:pt x="3449182" y="10127"/>
                  <a:pt x="3578894" y="1571"/>
                </a:cubicBezTo>
                <a:cubicBezTo>
                  <a:pt x="3708606" y="-6983"/>
                  <a:pt x="3838037" y="18029"/>
                  <a:pt x="3964768" y="110727"/>
                </a:cubicBezTo>
                <a:cubicBezTo>
                  <a:pt x="4035914" y="168387"/>
                  <a:pt x="4098196" y="236193"/>
                  <a:pt x="4149566" y="311909"/>
                </a:cubicBezTo>
                <a:cubicBezTo>
                  <a:pt x="4221445" y="407597"/>
                  <a:pt x="4289505" y="497461"/>
                  <a:pt x="4392822" y="539775"/>
                </a:cubicBezTo>
                <a:cubicBezTo>
                  <a:pt x="4517436" y="590023"/>
                  <a:pt x="4650754" y="554217"/>
                  <a:pt x="4791440" y="516699"/>
                </a:cubicBezTo>
                <a:cubicBezTo>
                  <a:pt x="4887140" y="485989"/>
                  <a:pt x="4986604" y="468777"/>
                  <a:pt x="5086969" y="465629"/>
                </a:cubicBezTo>
                <a:cubicBezTo>
                  <a:pt x="5379108" y="470004"/>
                  <a:pt x="5628805" y="627909"/>
                  <a:pt x="5726463" y="865420"/>
                </a:cubicBezTo>
                <a:cubicBezTo>
                  <a:pt x="5752581" y="936073"/>
                  <a:pt x="5772025" y="1009011"/>
                  <a:pt x="5784564" y="1083296"/>
                </a:cubicBezTo>
                <a:cubicBezTo>
                  <a:pt x="5795352" y="1143084"/>
                  <a:pt x="5809857" y="1202181"/>
                  <a:pt x="5827971" y="1260224"/>
                </a:cubicBezTo>
                <a:cubicBezTo>
                  <a:pt x="5972747" y="1685624"/>
                  <a:pt x="6389447" y="1842659"/>
                  <a:pt x="6828474" y="196282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D579A81A-7B2D-3682-801D-875E5E620EBC}"/>
              </a:ext>
            </a:extLst>
          </p:cNvPr>
          <p:cNvSpPr/>
          <p:nvPr userDrawn="1"/>
        </p:nvSpPr>
        <p:spPr>
          <a:xfrm rot="9432180">
            <a:off x="-346299" y="3845962"/>
            <a:ext cx="1909348" cy="4729270"/>
          </a:xfrm>
          <a:custGeom>
            <a:avLst/>
            <a:gdLst>
              <a:gd name="connsiteX0" fmla="*/ 1446200 w 1446200"/>
              <a:gd name="connsiteY0" fmla="*/ 2220150 h 4729270"/>
              <a:gd name="connsiteX1" fmla="*/ 1446200 w 1446200"/>
              <a:gd name="connsiteY1" fmla="*/ 2530668 h 4729270"/>
              <a:gd name="connsiteX2" fmla="*/ 1421035 w 1446200"/>
              <a:gd name="connsiteY2" fmla="*/ 2449472 h 4729270"/>
              <a:gd name="connsiteX3" fmla="*/ 1408647 w 1446200"/>
              <a:gd name="connsiteY3" fmla="*/ 2338179 h 4729270"/>
              <a:gd name="connsiteX4" fmla="*/ 1420925 w 1446200"/>
              <a:gd name="connsiteY4" fmla="*/ 2271311 h 4729270"/>
              <a:gd name="connsiteX5" fmla="*/ 1446200 w 1446200"/>
              <a:gd name="connsiteY5" fmla="*/ 2063560 h 4729270"/>
              <a:gd name="connsiteX6" fmla="*/ 1446200 w 1446200"/>
              <a:gd name="connsiteY6" fmla="*/ 2125893 h 4729270"/>
              <a:gd name="connsiteX7" fmla="*/ 1440509 w 1446200"/>
              <a:gd name="connsiteY7" fmla="*/ 2130969 h 4729270"/>
              <a:gd name="connsiteX8" fmla="*/ 1355749 w 1446200"/>
              <a:gd name="connsiteY8" fmla="*/ 2210579 h 4729270"/>
              <a:gd name="connsiteX9" fmla="*/ 1314599 w 1446200"/>
              <a:gd name="connsiteY9" fmla="*/ 2334078 h 4729270"/>
              <a:gd name="connsiteX10" fmla="*/ 1361465 w 1446200"/>
              <a:gd name="connsiteY10" fmla="*/ 2550959 h 4729270"/>
              <a:gd name="connsiteX11" fmla="*/ 1400501 w 1446200"/>
              <a:gd name="connsiteY11" fmla="*/ 2855256 h 4729270"/>
              <a:gd name="connsiteX12" fmla="*/ 1404270 w 1446200"/>
              <a:gd name="connsiteY12" fmla="*/ 3257169 h 4729270"/>
              <a:gd name="connsiteX13" fmla="*/ 1446200 w 1446200"/>
              <a:gd name="connsiteY13" fmla="*/ 3304666 h 4729270"/>
              <a:gd name="connsiteX14" fmla="*/ 1446200 w 1446200"/>
              <a:gd name="connsiteY14" fmla="*/ 3365237 h 4729270"/>
              <a:gd name="connsiteX15" fmla="*/ 1419101 w 1446200"/>
              <a:gd name="connsiteY15" fmla="*/ 3343166 h 4729270"/>
              <a:gd name="connsiteX16" fmla="*/ 1358585 w 1446200"/>
              <a:gd name="connsiteY16" fmla="*/ 2844325 h 4729270"/>
              <a:gd name="connsiteX17" fmla="*/ 1319765 w 1446200"/>
              <a:gd name="connsiteY17" fmla="*/ 2567945 h 4729270"/>
              <a:gd name="connsiteX18" fmla="*/ 1270539 w 1446200"/>
              <a:gd name="connsiteY18" fmla="*/ 2329975 h 4729270"/>
              <a:gd name="connsiteX19" fmla="*/ 1319943 w 1446200"/>
              <a:gd name="connsiteY19" fmla="*/ 2186497 h 4729270"/>
              <a:gd name="connsiteX20" fmla="*/ 1412317 w 1446200"/>
              <a:gd name="connsiteY20" fmla="*/ 2093032 h 4729270"/>
              <a:gd name="connsiteX21" fmla="*/ 1446200 w 1446200"/>
              <a:gd name="connsiteY21" fmla="*/ 1333585 h 4729270"/>
              <a:gd name="connsiteX22" fmla="*/ 1446200 w 1446200"/>
              <a:gd name="connsiteY22" fmla="*/ 1407801 h 4729270"/>
              <a:gd name="connsiteX23" fmla="*/ 1434873 w 1446200"/>
              <a:gd name="connsiteY23" fmla="*/ 1422643 h 4729270"/>
              <a:gd name="connsiteX24" fmla="*/ 1393271 w 1446200"/>
              <a:gd name="connsiteY24" fmla="*/ 1592371 h 4729270"/>
              <a:gd name="connsiteX25" fmla="*/ 1419737 w 1446200"/>
              <a:gd name="connsiteY25" fmla="*/ 1735075 h 4729270"/>
              <a:gd name="connsiteX26" fmla="*/ 1445342 w 1446200"/>
              <a:gd name="connsiteY26" fmla="*/ 1847588 h 4729270"/>
              <a:gd name="connsiteX27" fmla="*/ 1446200 w 1446200"/>
              <a:gd name="connsiteY27" fmla="*/ 1886001 h 4729270"/>
              <a:gd name="connsiteX28" fmla="*/ 1446200 w 1446200"/>
              <a:gd name="connsiteY28" fmla="*/ 1906310 h 4729270"/>
              <a:gd name="connsiteX29" fmla="*/ 1433985 w 1446200"/>
              <a:gd name="connsiteY29" fmla="*/ 1961093 h 4729270"/>
              <a:gd name="connsiteX30" fmla="*/ 1310695 w 1446200"/>
              <a:gd name="connsiteY30" fmla="*/ 2102531 h 4729270"/>
              <a:gd name="connsiteX31" fmla="*/ 1219333 w 1446200"/>
              <a:gd name="connsiteY31" fmla="*/ 2191141 h 4729270"/>
              <a:gd name="connsiteX32" fmla="*/ 1174165 w 1446200"/>
              <a:gd name="connsiteY32" fmla="*/ 2324649 h 4729270"/>
              <a:gd name="connsiteX33" fmla="*/ 1223659 w 1446200"/>
              <a:gd name="connsiteY33" fmla="*/ 2557359 h 4729270"/>
              <a:gd name="connsiteX34" fmla="*/ 1264515 w 1446200"/>
              <a:gd name="connsiteY34" fmla="*/ 2882988 h 4729270"/>
              <a:gd name="connsiteX35" fmla="*/ 1395949 w 1446200"/>
              <a:gd name="connsiteY35" fmla="*/ 3436531 h 4729270"/>
              <a:gd name="connsiteX36" fmla="*/ 1446200 w 1446200"/>
              <a:gd name="connsiteY36" fmla="*/ 3463403 h 4729270"/>
              <a:gd name="connsiteX37" fmla="*/ 1446200 w 1446200"/>
              <a:gd name="connsiteY37" fmla="*/ 3513012 h 4729270"/>
              <a:gd name="connsiteX38" fmla="*/ 1371347 w 1446200"/>
              <a:gd name="connsiteY38" fmla="*/ 3472700 h 4729270"/>
              <a:gd name="connsiteX39" fmla="*/ 1220863 w 1446200"/>
              <a:gd name="connsiteY39" fmla="*/ 2869523 h 4729270"/>
              <a:gd name="connsiteX40" fmla="*/ 1180639 w 1446200"/>
              <a:gd name="connsiteY40" fmla="*/ 2571598 h 4729270"/>
              <a:gd name="connsiteX41" fmla="*/ 1128483 w 1446200"/>
              <a:gd name="connsiteY41" fmla="*/ 2316993 h 4729270"/>
              <a:gd name="connsiteX42" fmla="*/ 1182007 w 1446200"/>
              <a:gd name="connsiteY42" fmla="*/ 2163937 h 4729270"/>
              <a:gd name="connsiteX43" fmla="*/ 1282907 w 1446200"/>
              <a:gd name="connsiteY43" fmla="*/ 2066314 h 4729270"/>
              <a:gd name="connsiteX44" fmla="*/ 1390549 w 1446200"/>
              <a:gd name="connsiteY44" fmla="*/ 1945100 h 4729270"/>
              <a:gd name="connsiteX45" fmla="*/ 1375891 w 1446200"/>
              <a:gd name="connsiteY45" fmla="*/ 1747806 h 4729270"/>
              <a:gd name="connsiteX46" fmla="*/ 1347985 w 1446200"/>
              <a:gd name="connsiteY46" fmla="*/ 1592267 h 4729270"/>
              <a:gd name="connsiteX47" fmla="*/ 1399181 w 1446200"/>
              <a:gd name="connsiteY47" fmla="*/ 1391636 h 4729270"/>
              <a:gd name="connsiteX48" fmla="*/ 1446200 w 1446200"/>
              <a:gd name="connsiteY48" fmla="*/ 1166267 h 4729270"/>
              <a:gd name="connsiteX49" fmla="*/ 1446200 w 1446200"/>
              <a:gd name="connsiteY49" fmla="*/ 1219367 h 4729270"/>
              <a:gd name="connsiteX50" fmla="*/ 1372232 w 1446200"/>
              <a:gd name="connsiteY50" fmla="*/ 1275019 h 4729270"/>
              <a:gd name="connsiteX51" fmla="*/ 1315025 w 1446200"/>
              <a:gd name="connsiteY51" fmla="*/ 1350088 h 4729270"/>
              <a:gd name="connsiteX52" fmla="*/ 1270455 w 1446200"/>
              <a:gd name="connsiteY52" fmla="*/ 1532033 h 4729270"/>
              <a:gd name="connsiteX53" fmla="*/ 1297215 w 1446200"/>
              <a:gd name="connsiteY53" fmla="*/ 1685243 h 4729270"/>
              <a:gd name="connsiteX54" fmla="*/ 1310985 w 1446200"/>
              <a:gd name="connsiteY54" fmla="*/ 1925986 h 4729270"/>
              <a:gd name="connsiteX55" fmla="*/ 1180311 w 1446200"/>
              <a:gd name="connsiteY55" fmla="*/ 2075854 h 4729270"/>
              <a:gd name="connsiteX56" fmla="*/ 1082861 w 1446200"/>
              <a:gd name="connsiteY56" fmla="*/ 2171807 h 4729270"/>
              <a:gd name="connsiteX57" fmla="*/ 1033561 w 1446200"/>
              <a:gd name="connsiteY57" fmla="*/ 2314322 h 4729270"/>
              <a:gd name="connsiteX58" fmla="*/ 1086077 w 1446200"/>
              <a:gd name="connsiteY58" fmla="*/ 2564158 h 4729270"/>
              <a:gd name="connsiteX59" fmla="*/ 1129251 w 1446200"/>
              <a:gd name="connsiteY59" fmla="*/ 2911391 h 4729270"/>
              <a:gd name="connsiteX60" fmla="*/ 1268201 w 1446200"/>
              <a:gd name="connsiteY60" fmla="*/ 3503772 h 4729270"/>
              <a:gd name="connsiteX61" fmla="*/ 1446200 w 1446200"/>
              <a:gd name="connsiteY61" fmla="*/ 3599164 h 4729270"/>
              <a:gd name="connsiteX62" fmla="*/ 1446200 w 1446200"/>
              <a:gd name="connsiteY62" fmla="*/ 3649190 h 4729270"/>
              <a:gd name="connsiteX63" fmla="*/ 1240657 w 1446200"/>
              <a:gd name="connsiteY63" fmla="*/ 3538984 h 4729270"/>
              <a:gd name="connsiteX64" fmla="*/ 1083121 w 1446200"/>
              <a:gd name="connsiteY64" fmla="*/ 2894779 h 4729270"/>
              <a:gd name="connsiteX65" fmla="*/ 1041279 w 1446200"/>
              <a:gd name="connsiteY65" fmla="*/ 2576871 h 4729270"/>
              <a:gd name="connsiteX66" fmla="*/ 985877 w 1446200"/>
              <a:gd name="connsiteY66" fmla="*/ 2304555 h 4729270"/>
              <a:gd name="connsiteX67" fmla="*/ 1042847 w 1446200"/>
              <a:gd name="connsiteY67" fmla="*/ 2141076 h 4729270"/>
              <a:gd name="connsiteX68" fmla="*/ 1150587 w 1446200"/>
              <a:gd name="connsiteY68" fmla="*/ 2036727 h 4729270"/>
              <a:gd name="connsiteX69" fmla="*/ 1267025 w 1446200"/>
              <a:gd name="connsiteY69" fmla="*/ 1906856 h 4729270"/>
              <a:gd name="connsiteX70" fmla="*/ 1251513 w 1446200"/>
              <a:gd name="connsiteY70" fmla="*/ 1694989 h 4729270"/>
              <a:gd name="connsiteX71" fmla="*/ 1222105 w 1446200"/>
              <a:gd name="connsiteY71" fmla="*/ 1529547 h 4729270"/>
              <a:gd name="connsiteX72" fmla="*/ 1276641 w 1446200"/>
              <a:gd name="connsiteY72" fmla="*/ 1316196 h 4729270"/>
              <a:gd name="connsiteX73" fmla="*/ 1439049 w 1446200"/>
              <a:gd name="connsiteY73" fmla="*/ 1168357 h 4729270"/>
              <a:gd name="connsiteX74" fmla="*/ 1446200 w 1446200"/>
              <a:gd name="connsiteY74" fmla="*/ 1055356 h 4729270"/>
              <a:gd name="connsiteX75" fmla="*/ 1446200 w 1446200"/>
              <a:gd name="connsiteY75" fmla="*/ 1104702 h 4729270"/>
              <a:gd name="connsiteX76" fmla="*/ 1347531 w 1446200"/>
              <a:gd name="connsiteY76" fmla="*/ 1132667 h 4729270"/>
              <a:gd name="connsiteX77" fmla="*/ 1334345 w 1446200"/>
              <a:gd name="connsiteY77" fmla="*/ 1139100 h 4729270"/>
              <a:gd name="connsiteX78" fmla="*/ 1192353 w 1446200"/>
              <a:gd name="connsiteY78" fmla="*/ 1279208 h 4729270"/>
              <a:gd name="connsiteX79" fmla="*/ 1144663 w 1446200"/>
              <a:gd name="connsiteY79" fmla="*/ 1473448 h 4729270"/>
              <a:gd name="connsiteX80" fmla="*/ 1175825 w 1446200"/>
              <a:gd name="connsiteY80" fmla="*/ 1635616 h 4729270"/>
              <a:gd name="connsiteX81" fmla="*/ 1190243 w 1446200"/>
              <a:gd name="connsiteY81" fmla="*/ 1890557 h 4729270"/>
              <a:gd name="connsiteX82" fmla="*/ 1050815 w 1446200"/>
              <a:gd name="connsiteY82" fmla="*/ 2049042 h 4729270"/>
              <a:gd name="connsiteX83" fmla="*/ 944837 w 1446200"/>
              <a:gd name="connsiteY83" fmla="*/ 2149155 h 4729270"/>
              <a:gd name="connsiteX84" fmla="*/ 891723 w 1446200"/>
              <a:gd name="connsiteY84" fmla="*/ 2301328 h 4729270"/>
              <a:gd name="connsiteX85" fmla="*/ 947489 w 1446200"/>
              <a:gd name="connsiteY85" fmla="*/ 2567883 h 4729270"/>
              <a:gd name="connsiteX86" fmla="*/ 992237 w 1446200"/>
              <a:gd name="connsiteY86" fmla="*/ 2936106 h 4729270"/>
              <a:gd name="connsiteX87" fmla="*/ 1139031 w 1446200"/>
              <a:gd name="connsiteY87" fmla="*/ 3568155 h 4729270"/>
              <a:gd name="connsiteX88" fmla="*/ 1382603 w 1446200"/>
              <a:gd name="connsiteY88" fmla="*/ 3698598 h 4729270"/>
              <a:gd name="connsiteX89" fmla="*/ 1446200 w 1446200"/>
              <a:gd name="connsiteY89" fmla="*/ 3729950 h 4729270"/>
              <a:gd name="connsiteX90" fmla="*/ 1446200 w 1446200"/>
              <a:gd name="connsiteY90" fmla="*/ 3782972 h 4729270"/>
              <a:gd name="connsiteX91" fmla="*/ 1361629 w 1446200"/>
              <a:gd name="connsiteY91" fmla="*/ 3741216 h 4729270"/>
              <a:gd name="connsiteX92" fmla="*/ 1112805 w 1446200"/>
              <a:gd name="connsiteY92" fmla="*/ 3606115 h 4729270"/>
              <a:gd name="connsiteX93" fmla="*/ 947671 w 1446200"/>
              <a:gd name="connsiteY93" fmla="*/ 2922583 h 4729270"/>
              <a:gd name="connsiteX94" fmla="*/ 903635 w 1446200"/>
              <a:gd name="connsiteY94" fmla="*/ 2582550 h 4729270"/>
              <a:gd name="connsiteX95" fmla="*/ 845653 w 1446200"/>
              <a:gd name="connsiteY95" fmla="*/ 2294871 h 4729270"/>
              <a:gd name="connsiteX96" fmla="*/ 907299 w 1446200"/>
              <a:gd name="connsiteY96" fmla="*/ 2122541 h 4729270"/>
              <a:gd name="connsiteX97" fmla="*/ 1020499 w 1446200"/>
              <a:gd name="connsiteY97" fmla="*/ 2012621 h 4729270"/>
              <a:gd name="connsiteX98" fmla="*/ 1145109 w 1446200"/>
              <a:gd name="connsiteY98" fmla="*/ 1873929 h 4729270"/>
              <a:gd name="connsiteX99" fmla="*/ 1130487 w 1446200"/>
              <a:gd name="connsiteY99" fmla="*/ 1647119 h 4729270"/>
              <a:gd name="connsiteX100" fmla="*/ 1099217 w 1446200"/>
              <a:gd name="connsiteY100" fmla="*/ 1471963 h 4729270"/>
              <a:gd name="connsiteX101" fmla="*/ 1157853 w 1446200"/>
              <a:gd name="connsiteY101" fmla="*/ 1245876 h 4729270"/>
              <a:gd name="connsiteX102" fmla="*/ 1330031 w 1446200"/>
              <a:gd name="connsiteY102" fmla="*/ 1089019 h 4729270"/>
              <a:gd name="connsiteX103" fmla="*/ 1446200 w 1446200"/>
              <a:gd name="connsiteY103" fmla="*/ 945579 h 4729270"/>
              <a:gd name="connsiteX104" fmla="*/ 1446200 w 1446200"/>
              <a:gd name="connsiteY104" fmla="*/ 991052 h 4729270"/>
              <a:gd name="connsiteX105" fmla="*/ 1363971 w 1446200"/>
              <a:gd name="connsiteY105" fmla="*/ 1012694 h 4729270"/>
              <a:gd name="connsiteX106" fmla="*/ 1237381 w 1446200"/>
              <a:gd name="connsiteY106" fmla="*/ 1048913 h 4729270"/>
              <a:gd name="connsiteX107" fmla="*/ 1222617 w 1446200"/>
              <a:gd name="connsiteY107" fmla="*/ 1056132 h 4729270"/>
              <a:gd name="connsiteX108" fmla="*/ 1071307 w 1446200"/>
              <a:gd name="connsiteY108" fmla="*/ 1204676 h 4729270"/>
              <a:gd name="connsiteX109" fmla="*/ 1020435 w 1446200"/>
              <a:gd name="connsiteY109" fmla="*/ 1411072 h 4729270"/>
              <a:gd name="connsiteX110" fmla="*/ 1051511 w 1446200"/>
              <a:gd name="connsiteY110" fmla="*/ 1583917 h 4729270"/>
              <a:gd name="connsiteX111" fmla="*/ 1066781 w 1446200"/>
              <a:gd name="connsiteY111" fmla="*/ 1853432 h 4729270"/>
              <a:gd name="connsiteX112" fmla="*/ 919717 w 1446200"/>
              <a:gd name="connsiteY112" fmla="*/ 2021944 h 4729270"/>
              <a:gd name="connsiteX113" fmla="*/ 806779 w 1446200"/>
              <a:gd name="connsiteY113" fmla="*/ 2129301 h 4729270"/>
              <a:gd name="connsiteX114" fmla="*/ 750001 w 1446200"/>
              <a:gd name="connsiteY114" fmla="*/ 2290671 h 4729270"/>
              <a:gd name="connsiteX115" fmla="*/ 808035 w 1446200"/>
              <a:gd name="connsiteY115" fmla="*/ 2573866 h 4729270"/>
              <a:gd name="connsiteX116" fmla="*/ 854389 w 1446200"/>
              <a:gd name="connsiteY116" fmla="*/ 2964005 h 4729270"/>
              <a:gd name="connsiteX117" fmla="*/ 1008621 w 1446200"/>
              <a:gd name="connsiteY117" fmla="*/ 3634973 h 4729270"/>
              <a:gd name="connsiteX118" fmla="*/ 1268229 w 1446200"/>
              <a:gd name="connsiteY118" fmla="*/ 3772557 h 4729270"/>
              <a:gd name="connsiteX119" fmla="*/ 1436717 w 1446200"/>
              <a:gd name="connsiteY119" fmla="*/ 3855593 h 4729270"/>
              <a:gd name="connsiteX120" fmla="*/ 1446200 w 1446200"/>
              <a:gd name="connsiteY120" fmla="*/ 3861700 h 4729270"/>
              <a:gd name="connsiteX121" fmla="*/ 1446200 w 1446200"/>
              <a:gd name="connsiteY121" fmla="*/ 3915987 h 4729270"/>
              <a:gd name="connsiteX122" fmla="*/ 1416487 w 1446200"/>
              <a:gd name="connsiteY122" fmla="*/ 3896882 h 4729270"/>
              <a:gd name="connsiteX123" fmla="*/ 1250903 w 1446200"/>
              <a:gd name="connsiteY123" fmla="*/ 3815816 h 4729270"/>
              <a:gd name="connsiteX124" fmla="*/ 986089 w 1446200"/>
              <a:gd name="connsiteY124" fmla="*/ 3673540 h 4729270"/>
              <a:gd name="connsiteX125" fmla="*/ 813271 w 1446200"/>
              <a:gd name="connsiteY125" fmla="*/ 2950748 h 4729270"/>
              <a:gd name="connsiteX126" fmla="*/ 765971 w 1446200"/>
              <a:gd name="connsiteY126" fmla="*/ 2587157 h 4729270"/>
              <a:gd name="connsiteX127" fmla="*/ 703817 w 1446200"/>
              <a:gd name="connsiteY127" fmla="*/ 2284132 h 4729270"/>
              <a:gd name="connsiteX128" fmla="*/ 769407 w 1446200"/>
              <a:gd name="connsiteY128" fmla="*/ 2102132 h 4729270"/>
              <a:gd name="connsiteX129" fmla="*/ 891185 w 1446200"/>
              <a:gd name="connsiteY129" fmla="*/ 1985110 h 4729270"/>
              <a:gd name="connsiteX130" fmla="*/ 1024549 w 1446200"/>
              <a:gd name="connsiteY130" fmla="*/ 1837800 h 4729270"/>
              <a:gd name="connsiteX131" fmla="*/ 1008077 w 1446200"/>
              <a:gd name="connsiteY131" fmla="*/ 1597403 h 4729270"/>
              <a:gd name="connsiteX132" fmla="*/ 975145 w 1446200"/>
              <a:gd name="connsiteY132" fmla="*/ 1411935 h 4729270"/>
              <a:gd name="connsiteX133" fmla="*/ 1220659 w 1446200"/>
              <a:gd name="connsiteY133" fmla="*/ 1007776 h 4729270"/>
              <a:gd name="connsiteX134" fmla="*/ 1354023 w 1446200"/>
              <a:gd name="connsiteY134" fmla="*/ 969703 h 4729270"/>
              <a:gd name="connsiteX135" fmla="*/ 1446200 w 1446200"/>
              <a:gd name="connsiteY135" fmla="*/ 817580 h 4729270"/>
              <a:gd name="connsiteX136" fmla="*/ 1446200 w 1446200"/>
              <a:gd name="connsiteY136" fmla="*/ 869875 h 4729270"/>
              <a:gd name="connsiteX137" fmla="*/ 1379581 w 1446200"/>
              <a:gd name="connsiteY137" fmla="*/ 901978 h 4729270"/>
              <a:gd name="connsiteX138" fmla="*/ 1261937 w 1446200"/>
              <a:gd name="connsiteY138" fmla="*/ 932855 h 4729270"/>
              <a:gd name="connsiteX139" fmla="*/ 1128745 w 1446200"/>
              <a:gd name="connsiteY139" fmla="*/ 970381 h 4729270"/>
              <a:gd name="connsiteX140" fmla="*/ 1112439 w 1446200"/>
              <a:gd name="connsiteY140" fmla="*/ 978341 h 4729270"/>
              <a:gd name="connsiteX141" fmla="*/ 952091 w 1446200"/>
              <a:gd name="connsiteY141" fmla="*/ 1135450 h 4729270"/>
              <a:gd name="connsiteX142" fmla="*/ 897763 w 1446200"/>
              <a:gd name="connsiteY142" fmla="*/ 1353877 h 4729270"/>
              <a:gd name="connsiteX143" fmla="*/ 930665 w 1446200"/>
              <a:gd name="connsiteY143" fmla="*/ 1536480 h 4729270"/>
              <a:gd name="connsiteX144" fmla="*/ 945673 w 1446200"/>
              <a:gd name="connsiteY144" fmla="*/ 1819161 h 4729270"/>
              <a:gd name="connsiteX145" fmla="*/ 790817 w 1446200"/>
              <a:gd name="connsiteY145" fmla="*/ 1994378 h 4729270"/>
              <a:gd name="connsiteX146" fmla="*/ 670669 w 1446200"/>
              <a:gd name="connsiteY146" fmla="*/ 2107672 h 4729270"/>
              <a:gd name="connsiteX147" fmla="*/ 608733 w 1446200"/>
              <a:gd name="connsiteY147" fmla="*/ 2278827 h 4729270"/>
              <a:gd name="connsiteX148" fmla="*/ 671157 w 1446200"/>
              <a:gd name="connsiteY148" fmla="*/ 2578240 h 4729270"/>
              <a:gd name="connsiteX149" fmla="*/ 719705 w 1446200"/>
              <a:gd name="connsiteY149" fmla="*/ 2989529 h 4729270"/>
              <a:gd name="connsiteX150" fmla="*/ 882157 w 1446200"/>
              <a:gd name="connsiteY150" fmla="*/ 3699989 h 4729270"/>
              <a:gd name="connsiteX151" fmla="*/ 1154475 w 1446200"/>
              <a:gd name="connsiteY151" fmla="*/ 3845866 h 4729270"/>
              <a:gd name="connsiteX152" fmla="*/ 1332799 w 1446200"/>
              <a:gd name="connsiteY152" fmla="*/ 3933231 h 4729270"/>
              <a:gd name="connsiteX153" fmla="*/ 1446200 w 1446200"/>
              <a:gd name="connsiteY153" fmla="*/ 4006467 h 4729270"/>
              <a:gd name="connsiteX154" fmla="*/ 1446200 w 1446200"/>
              <a:gd name="connsiteY154" fmla="*/ 4061330 h 4729270"/>
              <a:gd name="connsiteX155" fmla="*/ 1310055 w 1446200"/>
              <a:gd name="connsiteY155" fmla="*/ 3973358 h 4729270"/>
              <a:gd name="connsiteX156" fmla="*/ 1134833 w 1446200"/>
              <a:gd name="connsiteY156" fmla="*/ 3887360 h 4729270"/>
              <a:gd name="connsiteX157" fmla="*/ 855393 w 1446200"/>
              <a:gd name="connsiteY157" fmla="*/ 3737713 h 4729270"/>
              <a:gd name="connsiteX158" fmla="*/ 675307 w 1446200"/>
              <a:gd name="connsiteY158" fmla="*/ 2975449 h 4729270"/>
              <a:gd name="connsiteX159" fmla="*/ 626765 w 1446200"/>
              <a:gd name="connsiteY159" fmla="*/ 2592670 h 4729270"/>
              <a:gd name="connsiteX160" fmla="*/ 563341 w 1446200"/>
              <a:gd name="connsiteY160" fmla="*/ 2272070 h 4729270"/>
              <a:gd name="connsiteX161" fmla="*/ 632723 w 1446200"/>
              <a:gd name="connsiteY161" fmla="*/ 2080309 h 4729270"/>
              <a:gd name="connsiteX162" fmla="*/ 762081 w 1446200"/>
              <a:gd name="connsiteY162" fmla="*/ 1957172 h 4729270"/>
              <a:gd name="connsiteX163" fmla="*/ 903657 w 1446200"/>
              <a:gd name="connsiteY163" fmla="*/ 1801003 h 4729270"/>
              <a:gd name="connsiteX164" fmla="*/ 886709 w 1446200"/>
              <a:gd name="connsiteY164" fmla="*/ 1545856 h 4729270"/>
              <a:gd name="connsiteX165" fmla="*/ 852111 w 1446200"/>
              <a:gd name="connsiteY165" fmla="*/ 1351042 h 4729270"/>
              <a:gd name="connsiteX166" fmla="*/ 1111661 w 1446200"/>
              <a:gd name="connsiteY166" fmla="*/ 925546 h 4729270"/>
              <a:gd name="connsiteX167" fmla="*/ 1252797 w 1446200"/>
              <a:gd name="connsiteY167" fmla="*/ 885603 h 4729270"/>
              <a:gd name="connsiteX168" fmla="*/ 1364995 w 1446200"/>
              <a:gd name="connsiteY168" fmla="*/ 856425 h 4729270"/>
              <a:gd name="connsiteX169" fmla="*/ 1446200 w 1446200"/>
              <a:gd name="connsiteY169" fmla="*/ 666083 h 4729270"/>
              <a:gd name="connsiteX170" fmla="*/ 1446200 w 1446200"/>
              <a:gd name="connsiteY170" fmla="*/ 725285 h 4729270"/>
              <a:gd name="connsiteX171" fmla="*/ 1404302 w 1446200"/>
              <a:gd name="connsiteY171" fmla="*/ 757939 h 4729270"/>
              <a:gd name="connsiteX172" fmla="*/ 1284997 w 1446200"/>
              <a:gd name="connsiteY172" fmla="*/ 814672 h 4729270"/>
              <a:gd name="connsiteX173" fmla="*/ 1160375 w 1446200"/>
              <a:gd name="connsiteY173" fmla="*/ 847030 h 4729270"/>
              <a:gd name="connsiteX174" fmla="*/ 1019827 w 1446200"/>
              <a:gd name="connsiteY174" fmla="*/ 886208 h 4729270"/>
              <a:gd name="connsiteX175" fmla="*/ 1001569 w 1446200"/>
              <a:gd name="connsiteY175" fmla="*/ 895133 h 4729270"/>
              <a:gd name="connsiteX176" fmla="*/ 830837 w 1446200"/>
              <a:gd name="connsiteY176" fmla="*/ 1061352 h 4729270"/>
              <a:gd name="connsiteX177" fmla="*/ 772769 w 1446200"/>
              <a:gd name="connsiteY177" fmla="*/ 1293048 h 4729270"/>
              <a:gd name="connsiteX178" fmla="*/ 807205 w 1446200"/>
              <a:gd name="connsiteY178" fmla="*/ 1485510 h 4729270"/>
              <a:gd name="connsiteX179" fmla="*/ 823643 w 1446200"/>
              <a:gd name="connsiteY179" fmla="*/ 1783930 h 4729270"/>
              <a:gd name="connsiteX180" fmla="*/ 658453 w 1446200"/>
              <a:gd name="connsiteY180" fmla="*/ 1968552 h 4729270"/>
              <a:gd name="connsiteX181" fmla="*/ 531101 w 1446200"/>
              <a:gd name="connsiteY181" fmla="*/ 2087786 h 4729270"/>
              <a:gd name="connsiteX182" fmla="*/ 466167 w 1446200"/>
              <a:gd name="connsiteY182" fmla="*/ 2268572 h 4729270"/>
              <a:gd name="connsiteX183" fmla="*/ 530643 w 1446200"/>
              <a:gd name="connsiteY183" fmla="*/ 2584902 h 4729270"/>
              <a:gd name="connsiteX184" fmla="*/ 581141 w 1446200"/>
              <a:gd name="connsiteY184" fmla="*/ 3017008 h 4729270"/>
              <a:gd name="connsiteX185" fmla="*/ 751231 w 1446200"/>
              <a:gd name="connsiteY185" fmla="*/ 3766758 h 4729270"/>
              <a:gd name="connsiteX186" fmla="*/ 1038213 w 1446200"/>
              <a:gd name="connsiteY186" fmla="*/ 3919965 h 4729270"/>
              <a:gd name="connsiteX187" fmla="*/ 1227165 w 1446200"/>
              <a:gd name="connsiteY187" fmla="*/ 4011351 h 4729270"/>
              <a:gd name="connsiteX188" fmla="*/ 1361695 w 1446200"/>
              <a:gd name="connsiteY188" fmla="*/ 4093877 h 4729270"/>
              <a:gd name="connsiteX189" fmla="*/ 1446200 w 1446200"/>
              <a:gd name="connsiteY189" fmla="*/ 4156827 h 4729270"/>
              <a:gd name="connsiteX190" fmla="*/ 1446200 w 1446200"/>
              <a:gd name="connsiteY190" fmla="*/ 4214240 h 4729270"/>
              <a:gd name="connsiteX191" fmla="*/ 1337915 w 1446200"/>
              <a:gd name="connsiteY191" fmla="*/ 4133298 h 4729270"/>
              <a:gd name="connsiteX192" fmla="*/ 1206343 w 1446200"/>
              <a:gd name="connsiteY192" fmla="*/ 4052429 h 4729270"/>
              <a:gd name="connsiteX193" fmla="*/ 1021683 w 1446200"/>
              <a:gd name="connsiteY193" fmla="*/ 3961868 h 4729270"/>
              <a:gd name="connsiteX194" fmla="*/ 727577 w 1446200"/>
              <a:gd name="connsiteY194" fmla="*/ 3804885 h 4729270"/>
              <a:gd name="connsiteX195" fmla="*/ 539651 w 1446200"/>
              <a:gd name="connsiteY195" fmla="*/ 3002958 h 4729270"/>
              <a:gd name="connsiteX196" fmla="*/ 489329 w 1446200"/>
              <a:gd name="connsiteY196" fmla="*/ 2598810 h 4729270"/>
              <a:gd name="connsiteX197" fmla="*/ 423143 w 1446200"/>
              <a:gd name="connsiteY197" fmla="*/ 2261714 h 4729270"/>
              <a:gd name="connsiteX198" fmla="*/ 496057 w 1446200"/>
              <a:gd name="connsiteY198" fmla="*/ 2060450 h 4729270"/>
              <a:gd name="connsiteX199" fmla="*/ 631045 w 1446200"/>
              <a:gd name="connsiteY199" fmla="*/ 1931189 h 4729270"/>
              <a:gd name="connsiteX200" fmla="*/ 781377 w 1446200"/>
              <a:gd name="connsiteY200" fmla="*/ 1766403 h 4729270"/>
              <a:gd name="connsiteX201" fmla="*/ 767429 w 1446200"/>
              <a:gd name="connsiteY201" fmla="*/ 1497700 h 4729270"/>
              <a:gd name="connsiteX202" fmla="*/ 731385 w 1446200"/>
              <a:gd name="connsiteY202" fmla="*/ 1291986 h 4729270"/>
              <a:gd name="connsiteX203" fmla="*/ 1004641 w 1446200"/>
              <a:gd name="connsiteY203" fmla="*/ 845293 h 4729270"/>
              <a:gd name="connsiteX204" fmla="*/ 1150223 w 1446200"/>
              <a:gd name="connsiteY204" fmla="*/ 802695 h 4729270"/>
              <a:gd name="connsiteX205" fmla="*/ 1269031 w 1446200"/>
              <a:gd name="connsiteY205" fmla="*/ 772218 h 4729270"/>
              <a:gd name="connsiteX206" fmla="*/ 1380360 w 1446200"/>
              <a:gd name="connsiteY206" fmla="*/ 718453 h 4729270"/>
              <a:gd name="connsiteX207" fmla="*/ 1446200 w 1446200"/>
              <a:gd name="connsiteY207" fmla="*/ 486487 h 4729270"/>
              <a:gd name="connsiteX208" fmla="*/ 1446200 w 1446200"/>
              <a:gd name="connsiteY208" fmla="*/ 558792 h 4729270"/>
              <a:gd name="connsiteX209" fmla="*/ 1418849 w 1446200"/>
              <a:gd name="connsiteY209" fmla="*/ 590618 h 4729270"/>
              <a:gd name="connsiteX210" fmla="*/ 1190489 w 1446200"/>
              <a:gd name="connsiteY210" fmla="*/ 731578 h 4729270"/>
              <a:gd name="connsiteX211" fmla="*/ 1059301 w 1446200"/>
              <a:gd name="connsiteY211" fmla="*/ 765195 h 4729270"/>
              <a:gd name="connsiteX212" fmla="*/ 911023 w 1446200"/>
              <a:gd name="connsiteY212" fmla="*/ 806203 h 4729270"/>
              <a:gd name="connsiteX213" fmla="*/ 891187 w 1446200"/>
              <a:gd name="connsiteY213" fmla="*/ 815914 h 4729270"/>
              <a:gd name="connsiteX214" fmla="*/ 712963 w 1446200"/>
              <a:gd name="connsiteY214" fmla="*/ 990204 h 4729270"/>
              <a:gd name="connsiteX215" fmla="*/ 651845 w 1446200"/>
              <a:gd name="connsiteY215" fmla="*/ 1232492 h 4729270"/>
              <a:gd name="connsiteX216" fmla="*/ 688313 w 1446200"/>
              <a:gd name="connsiteY216" fmla="*/ 1435085 h 4729270"/>
              <a:gd name="connsiteX217" fmla="*/ 703863 w 1446200"/>
              <a:gd name="connsiteY217" fmla="*/ 1747481 h 4729270"/>
              <a:gd name="connsiteX218" fmla="*/ 529923 w 1446200"/>
              <a:gd name="connsiteY218" fmla="*/ 1940725 h 4729270"/>
              <a:gd name="connsiteX219" fmla="*/ 397473 w 1446200"/>
              <a:gd name="connsiteY219" fmla="*/ 2068255 h 4729270"/>
              <a:gd name="connsiteX220" fmla="*/ 328639 w 1446200"/>
              <a:gd name="connsiteY220" fmla="*/ 2258558 h 4729270"/>
              <a:gd name="connsiteX221" fmla="*/ 395663 w 1446200"/>
              <a:gd name="connsiteY221" fmla="*/ 2591169 h 4729270"/>
              <a:gd name="connsiteX222" fmla="*/ 448519 w 1446200"/>
              <a:gd name="connsiteY222" fmla="*/ 3044839 h 4729270"/>
              <a:gd name="connsiteX223" fmla="*/ 626291 w 1446200"/>
              <a:gd name="connsiteY223" fmla="*/ 3833845 h 4729270"/>
              <a:gd name="connsiteX224" fmla="*/ 925197 w 1446200"/>
              <a:gd name="connsiteY224" fmla="*/ 3993801 h 4729270"/>
              <a:gd name="connsiteX225" fmla="*/ 1122215 w 1446200"/>
              <a:gd name="connsiteY225" fmla="*/ 4090913 h 4729270"/>
              <a:gd name="connsiteX226" fmla="*/ 1395794 w 1446200"/>
              <a:gd name="connsiteY226" fmla="*/ 4276185 h 4729270"/>
              <a:gd name="connsiteX227" fmla="*/ 1446200 w 1446200"/>
              <a:gd name="connsiteY227" fmla="*/ 4320238 h 4729270"/>
              <a:gd name="connsiteX228" fmla="*/ 1446200 w 1446200"/>
              <a:gd name="connsiteY228" fmla="*/ 4378665 h 4729270"/>
              <a:gd name="connsiteX229" fmla="*/ 1369804 w 1446200"/>
              <a:gd name="connsiteY229" fmla="*/ 4311889 h 4729270"/>
              <a:gd name="connsiteX230" fmla="*/ 1101433 w 1446200"/>
              <a:gd name="connsiteY230" fmla="*/ 4130086 h 4729270"/>
              <a:gd name="connsiteX231" fmla="*/ 907305 w 1446200"/>
              <a:gd name="connsiteY231" fmla="*/ 4034930 h 4729270"/>
              <a:gd name="connsiteX232" fmla="*/ 599155 w 1446200"/>
              <a:gd name="connsiteY232" fmla="*/ 3870775 h 4729270"/>
              <a:gd name="connsiteX233" fmla="*/ 403549 w 1446200"/>
              <a:gd name="connsiteY233" fmla="*/ 3029597 h 4729270"/>
              <a:gd name="connsiteX234" fmla="*/ 351067 w 1446200"/>
              <a:gd name="connsiteY234" fmla="*/ 2604255 h 4729270"/>
              <a:gd name="connsiteX235" fmla="*/ 282047 w 1446200"/>
              <a:gd name="connsiteY235" fmla="*/ 2250819 h 4729270"/>
              <a:gd name="connsiteX236" fmla="*/ 359363 w 1446200"/>
              <a:gd name="connsiteY236" fmla="*/ 2039507 h 4729270"/>
              <a:gd name="connsiteX237" fmla="*/ 502885 w 1446200"/>
              <a:gd name="connsiteY237" fmla="*/ 1904152 h 4729270"/>
              <a:gd name="connsiteX238" fmla="*/ 661641 w 1446200"/>
              <a:gd name="connsiteY238" fmla="*/ 1729918 h 4729270"/>
              <a:gd name="connsiteX239" fmla="*/ 643151 w 1446200"/>
              <a:gd name="connsiteY239" fmla="*/ 1446039 h 4729270"/>
              <a:gd name="connsiteX240" fmla="*/ 605399 w 1446200"/>
              <a:gd name="connsiteY240" fmla="*/ 1231018 h 4729270"/>
              <a:gd name="connsiteX241" fmla="*/ 892733 w 1446200"/>
              <a:gd name="connsiteY241" fmla="*/ 762948 h 4729270"/>
              <a:gd name="connsiteX242" fmla="*/ 1049363 w 1446200"/>
              <a:gd name="connsiteY242" fmla="*/ 719300 h 4729270"/>
              <a:gd name="connsiteX243" fmla="*/ 1174567 w 1446200"/>
              <a:gd name="connsiteY243" fmla="*/ 687144 h 4729270"/>
              <a:gd name="connsiteX244" fmla="*/ 1389305 w 1446200"/>
              <a:gd name="connsiteY244" fmla="*/ 553804 h 4729270"/>
              <a:gd name="connsiteX245" fmla="*/ 1446200 w 1446200"/>
              <a:gd name="connsiteY245" fmla="*/ 269164 h 4729270"/>
              <a:gd name="connsiteX246" fmla="*/ 1446200 w 1446200"/>
              <a:gd name="connsiteY246" fmla="*/ 357114 h 4729270"/>
              <a:gd name="connsiteX247" fmla="*/ 1423757 w 1446200"/>
              <a:gd name="connsiteY247" fmla="*/ 393841 h 4729270"/>
              <a:gd name="connsiteX248" fmla="*/ 1095007 w 1446200"/>
              <a:gd name="connsiteY248" fmla="*/ 643336 h 4729270"/>
              <a:gd name="connsiteX249" fmla="*/ 957753 w 1446200"/>
              <a:gd name="connsiteY249" fmla="*/ 678493 h 4729270"/>
              <a:gd name="connsiteX250" fmla="*/ 801745 w 1446200"/>
              <a:gd name="connsiteY250" fmla="*/ 721332 h 4729270"/>
              <a:gd name="connsiteX251" fmla="*/ 780369 w 1446200"/>
              <a:gd name="connsiteY251" fmla="*/ 731789 h 4729270"/>
              <a:gd name="connsiteX252" fmla="*/ 529029 w 1446200"/>
              <a:gd name="connsiteY252" fmla="*/ 1169235 h 4729270"/>
              <a:gd name="connsiteX253" fmla="*/ 566621 w 1446200"/>
              <a:gd name="connsiteY253" fmla="*/ 1381904 h 4729270"/>
              <a:gd name="connsiteX254" fmla="*/ 583589 w 1446200"/>
              <a:gd name="connsiteY254" fmla="*/ 1711973 h 4729270"/>
              <a:gd name="connsiteX255" fmla="*/ 400893 w 1446200"/>
              <a:gd name="connsiteY255" fmla="*/ 1913833 h 4729270"/>
              <a:gd name="connsiteX256" fmla="*/ 259293 w 1446200"/>
              <a:gd name="connsiteY256" fmla="*/ 2045359 h 4729270"/>
              <a:gd name="connsiteX257" fmla="*/ 186439 w 1446200"/>
              <a:gd name="connsiteY257" fmla="*/ 2244829 h 4729270"/>
              <a:gd name="connsiteX258" fmla="*/ 256753 w 1446200"/>
              <a:gd name="connsiteY258" fmla="*/ 2594236 h 4729270"/>
              <a:gd name="connsiteX259" fmla="*/ 311017 w 1446200"/>
              <a:gd name="connsiteY259" fmla="*/ 3069453 h 4729270"/>
              <a:gd name="connsiteX260" fmla="*/ 496221 w 1446200"/>
              <a:gd name="connsiteY260" fmla="*/ 3897371 h 4729270"/>
              <a:gd name="connsiteX261" fmla="*/ 813059 w 1446200"/>
              <a:gd name="connsiteY261" fmla="*/ 4067415 h 4729270"/>
              <a:gd name="connsiteX262" fmla="*/ 1019325 w 1446200"/>
              <a:gd name="connsiteY262" fmla="*/ 4168730 h 4729270"/>
              <a:gd name="connsiteX263" fmla="*/ 1436242 w 1446200"/>
              <a:gd name="connsiteY263" fmla="*/ 4477097 h 4729270"/>
              <a:gd name="connsiteX264" fmla="*/ 1446200 w 1446200"/>
              <a:gd name="connsiteY264" fmla="*/ 4487004 h 4729270"/>
              <a:gd name="connsiteX265" fmla="*/ 1446200 w 1446200"/>
              <a:gd name="connsiteY265" fmla="*/ 4549444 h 4729270"/>
              <a:gd name="connsiteX266" fmla="*/ 1405792 w 1446200"/>
              <a:gd name="connsiteY266" fmla="*/ 4509152 h 4729270"/>
              <a:gd name="connsiteX267" fmla="*/ 996599 w 1446200"/>
              <a:gd name="connsiteY267" fmla="*/ 4205881 h 4729270"/>
              <a:gd name="connsiteX268" fmla="*/ 793055 w 1446200"/>
              <a:gd name="connsiteY268" fmla="*/ 4106184 h 4729270"/>
              <a:gd name="connsiteX269" fmla="*/ 468671 w 1446200"/>
              <a:gd name="connsiteY269" fmla="*/ 3934520 h 4729270"/>
              <a:gd name="connsiteX270" fmla="*/ 265459 w 1446200"/>
              <a:gd name="connsiteY270" fmla="*/ 3054005 h 4729270"/>
              <a:gd name="connsiteX271" fmla="*/ 211165 w 1446200"/>
              <a:gd name="connsiteY271" fmla="*/ 2607339 h 4729270"/>
              <a:gd name="connsiteX272" fmla="*/ 138813 w 1446200"/>
              <a:gd name="connsiteY272" fmla="*/ 2237209 h 4729270"/>
              <a:gd name="connsiteX273" fmla="*/ 220065 w 1446200"/>
              <a:gd name="connsiteY273" fmla="*/ 2016177 h 4729270"/>
              <a:gd name="connsiteX274" fmla="*/ 370793 w 1446200"/>
              <a:gd name="connsiteY274" fmla="*/ 1874881 h 4729270"/>
              <a:gd name="connsiteX275" fmla="*/ 538465 w 1446200"/>
              <a:gd name="connsiteY275" fmla="*/ 1692442 h 4729270"/>
              <a:gd name="connsiteX276" fmla="*/ 519327 w 1446200"/>
              <a:gd name="connsiteY276" fmla="*/ 1394367 h 4729270"/>
              <a:gd name="connsiteX277" fmla="*/ 481035 w 1446200"/>
              <a:gd name="connsiteY277" fmla="*/ 1171411 h 4729270"/>
              <a:gd name="connsiteX278" fmla="*/ 782485 w 1446200"/>
              <a:gd name="connsiteY278" fmla="*/ 681925 h 4729270"/>
              <a:gd name="connsiteX279" fmla="*/ 946845 w 1446200"/>
              <a:gd name="connsiteY279" fmla="*/ 636447 h 4729270"/>
              <a:gd name="connsiteX280" fmla="*/ 1078653 w 1446200"/>
              <a:gd name="connsiteY280" fmla="*/ 602988 h 4729270"/>
              <a:gd name="connsiteX281" fmla="*/ 1389261 w 1446200"/>
              <a:gd name="connsiteY281" fmla="*/ 363750 h 4729270"/>
              <a:gd name="connsiteX282" fmla="*/ 1446200 w 1446200"/>
              <a:gd name="connsiteY282" fmla="*/ 0 h 4729270"/>
              <a:gd name="connsiteX283" fmla="*/ 1446200 w 1446200"/>
              <a:gd name="connsiteY283" fmla="*/ 116789 h 4729270"/>
              <a:gd name="connsiteX284" fmla="*/ 1419452 w 1446200"/>
              <a:gd name="connsiteY284" fmla="*/ 175836 h 4729270"/>
              <a:gd name="connsiteX285" fmla="*/ 999817 w 1446200"/>
              <a:gd name="connsiteY285" fmla="*/ 559854 h 4729270"/>
              <a:gd name="connsiteX286" fmla="*/ 856041 w 1446200"/>
              <a:gd name="connsiteY286" fmla="*/ 596235 h 4729270"/>
              <a:gd name="connsiteX287" fmla="*/ 692429 w 1446200"/>
              <a:gd name="connsiteY287" fmla="*/ 641360 h 4729270"/>
              <a:gd name="connsiteX288" fmla="*/ 669135 w 1446200"/>
              <a:gd name="connsiteY288" fmla="*/ 652734 h 4729270"/>
              <a:gd name="connsiteX289" fmla="*/ 405673 w 1446200"/>
              <a:gd name="connsiteY289" fmla="*/ 1110597 h 4729270"/>
              <a:gd name="connsiteX290" fmla="*/ 445091 w 1446200"/>
              <a:gd name="connsiteY290" fmla="*/ 1333023 h 4729270"/>
              <a:gd name="connsiteX291" fmla="*/ 462969 w 1446200"/>
              <a:gd name="connsiteY291" fmla="*/ 1674727 h 4729270"/>
              <a:gd name="connsiteX292" fmla="*/ 272057 w 1446200"/>
              <a:gd name="connsiteY292" fmla="*/ 1885444 h 4729270"/>
              <a:gd name="connsiteX293" fmla="*/ 123087 w 1446200"/>
              <a:gd name="connsiteY293" fmla="*/ 2023466 h 4729270"/>
              <a:gd name="connsiteX294" fmla="*/ 46443 w 1446200"/>
              <a:gd name="connsiteY294" fmla="*/ 2233014 h 4729270"/>
              <a:gd name="connsiteX295" fmla="*/ 119563 w 1446200"/>
              <a:gd name="connsiteY295" fmla="*/ 2598932 h 4729270"/>
              <a:gd name="connsiteX296" fmla="*/ 175977 w 1446200"/>
              <a:gd name="connsiteY296" fmla="*/ 3095337 h 4729270"/>
              <a:gd name="connsiteX297" fmla="*/ 369069 w 1446200"/>
              <a:gd name="connsiteY297" fmla="*/ 3962887 h 4729270"/>
              <a:gd name="connsiteX298" fmla="*/ 700157 w 1446200"/>
              <a:gd name="connsiteY298" fmla="*/ 4139508 h 4729270"/>
              <a:gd name="connsiteX299" fmla="*/ 915711 w 1446200"/>
              <a:gd name="connsiteY299" fmla="*/ 4244987 h 4729270"/>
              <a:gd name="connsiteX300" fmla="*/ 1351220 w 1446200"/>
              <a:gd name="connsiteY300" fmla="*/ 4567389 h 4729270"/>
              <a:gd name="connsiteX301" fmla="*/ 1446200 w 1446200"/>
              <a:gd name="connsiteY301" fmla="*/ 4662049 h 4729270"/>
              <a:gd name="connsiteX302" fmla="*/ 1446200 w 1446200"/>
              <a:gd name="connsiteY302" fmla="*/ 4729270 h 4729270"/>
              <a:gd name="connsiteX303" fmla="*/ 1320474 w 1446200"/>
              <a:gd name="connsiteY303" fmla="*/ 4603847 h 4729270"/>
              <a:gd name="connsiteX304" fmla="*/ 891995 w 1446200"/>
              <a:gd name="connsiteY304" fmla="*/ 4286045 h 4729270"/>
              <a:gd name="connsiteX305" fmla="*/ 679353 w 1446200"/>
              <a:gd name="connsiteY305" fmla="*/ 4181574 h 4729270"/>
              <a:gd name="connsiteX306" fmla="*/ 341677 w 1446200"/>
              <a:gd name="connsiteY306" fmla="*/ 4001415 h 4729270"/>
              <a:gd name="connsiteX307" fmla="*/ 132369 w 1446200"/>
              <a:gd name="connsiteY307" fmla="*/ 3080863 h 4729270"/>
              <a:gd name="connsiteX308" fmla="*/ 76333 w 1446200"/>
              <a:gd name="connsiteY308" fmla="*/ 2612790 h 4729270"/>
              <a:gd name="connsiteX309" fmla="*/ 1351 w 1446200"/>
              <a:gd name="connsiteY309" fmla="*/ 2226358 h 4729270"/>
              <a:gd name="connsiteX310" fmla="*/ 86503 w 1446200"/>
              <a:gd name="connsiteY310" fmla="*/ 1995904 h 4729270"/>
              <a:gd name="connsiteX311" fmla="*/ 244651 w 1446200"/>
              <a:gd name="connsiteY311" fmla="*/ 1848082 h 4729270"/>
              <a:gd name="connsiteX312" fmla="*/ 420701 w 1446200"/>
              <a:gd name="connsiteY312" fmla="*/ 1657199 h 4729270"/>
              <a:gd name="connsiteX313" fmla="*/ 401293 w 1446200"/>
              <a:gd name="connsiteY313" fmla="*/ 1344753 h 4729270"/>
              <a:gd name="connsiteX314" fmla="*/ 359811 w 1446200"/>
              <a:gd name="connsiteY314" fmla="*/ 1109326 h 4729270"/>
              <a:gd name="connsiteX315" fmla="*/ 675921 w 1446200"/>
              <a:gd name="connsiteY315" fmla="*/ 598665 h 4729270"/>
              <a:gd name="connsiteX316" fmla="*/ 845719 w 1446200"/>
              <a:gd name="connsiteY316" fmla="*/ 552451 h 4729270"/>
              <a:gd name="connsiteX317" fmla="*/ 983889 w 1446200"/>
              <a:gd name="connsiteY317" fmla="*/ 517357 h 4729270"/>
              <a:gd name="connsiteX318" fmla="*/ 1440348 w 1446200"/>
              <a:gd name="connsiteY318" fmla="*/ 16680 h 472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</a:cxnLst>
            <a:rect l="l" t="t" r="r" b="b"/>
            <a:pathLst>
              <a:path w="1446200" h="4729270">
                <a:moveTo>
                  <a:pt x="1446200" y="2220150"/>
                </a:moveTo>
                <a:lnTo>
                  <a:pt x="1446200" y="2530668"/>
                </a:lnTo>
                <a:lnTo>
                  <a:pt x="1421035" y="2449472"/>
                </a:lnTo>
                <a:cubicBezTo>
                  <a:pt x="1412039" y="2412493"/>
                  <a:pt x="1406673" y="2375341"/>
                  <a:pt x="1408647" y="2338179"/>
                </a:cubicBezTo>
                <a:cubicBezTo>
                  <a:pt x="1409830" y="2315881"/>
                  <a:pt x="1413656" y="2293580"/>
                  <a:pt x="1420925" y="2271311"/>
                </a:cubicBezTo>
                <a:close/>
                <a:moveTo>
                  <a:pt x="1446200" y="2063560"/>
                </a:moveTo>
                <a:lnTo>
                  <a:pt x="1446200" y="2125893"/>
                </a:lnTo>
                <a:lnTo>
                  <a:pt x="1440509" y="2130969"/>
                </a:lnTo>
                <a:cubicBezTo>
                  <a:pt x="1408623" y="2153317"/>
                  <a:pt x="1380083" y="2180124"/>
                  <a:pt x="1355749" y="2210579"/>
                </a:cubicBezTo>
                <a:cubicBezTo>
                  <a:pt x="1328263" y="2251011"/>
                  <a:pt x="1316461" y="2292142"/>
                  <a:pt x="1314599" y="2334078"/>
                </a:cubicBezTo>
                <a:cubicBezTo>
                  <a:pt x="1311495" y="2403972"/>
                  <a:pt x="1335991" y="2476103"/>
                  <a:pt x="1361465" y="2550959"/>
                </a:cubicBezTo>
                <a:cubicBezTo>
                  <a:pt x="1395967" y="2649149"/>
                  <a:pt x="1429491" y="2752154"/>
                  <a:pt x="1400501" y="2855256"/>
                </a:cubicBezTo>
                <a:cubicBezTo>
                  <a:pt x="1352456" y="3021191"/>
                  <a:pt x="1323974" y="3143590"/>
                  <a:pt x="1404270" y="3257169"/>
                </a:cubicBezTo>
                <a:lnTo>
                  <a:pt x="1446200" y="3304666"/>
                </a:lnTo>
                <a:lnTo>
                  <a:pt x="1446200" y="3365237"/>
                </a:lnTo>
                <a:lnTo>
                  <a:pt x="1419101" y="3343166"/>
                </a:lnTo>
                <a:cubicBezTo>
                  <a:pt x="1259624" y="3187608"/>
                  <a:pt x="1305991" y="3026921"/>
                  <a:pt x="1358585" y="2844325"/>
                </a:cubicBezTo>
                <a:cubicBezTo>
                  <a:pt x="1383029" y="2755521"/>
                  <a:pt x="1352525" y="2664568"/>
                  <a:pt x="1319765" y="2567945"/>
                </a:cubicBezTo>
                <a:cubicBezTo>
                  <a:pt x="1292979" y="2489801"/>
                  <a:pt x="1265925" y="2409892"/>
                  <a:pt x="1270539" y="2329975"/>
                </a:cubicBezTo>
                <a:cubicBezTo>
                  <a:pt x="1273309" y="2282027"/>
                  <a:pt x="1287477" y="2234073"/>
                  <a:pt x="1319943" y="2186497"/>
                </a:cubicBezTo>
                <a:cubicBezTo>
                  <a:pt x="1345965" y="2150916"/>
                  <a:pt x="1377083" y="2119427"/>
                  <a:pt x="1412317" y="2093032"/>
                </a:cubicBezTo>
                <a:close/>
                <a:moveTo>
                  <a:pt x="1446200" y="1333585"/>
                </a:moveTo>
                <a:lnTo>
                  <a:pt x="1446200" y="1407801"/>
                </a:lnTo>
                <a:lnTo>
                  <a:pt x="1434873" y="1422643"/>
                </a:lnTo>
                <a:cubicBezTo>
                  <a:pt x="1405675" y="1474270"/>
                  <a:pt x="1391291" y="1532982"/>
                  <a:pt x="1393271" y="1592371"/>
                </a:cubicBezTo>
                <a:cubicBezTo>
                  <a:pt x="1395847" y="1640886"/>
                  <a:pt x="1404747" y="1688859"/>
                  <a:pt x="1419737" y="1735075"/>
                </a:cubicBezTo>
                <a:cubicBezTo>
                  <a:pt x="1430294" y="1771978"/>
                  <a:pt x="1440898" y="1809700"/>
                  <a:pt x="1445342" y="1847588"/>
                </a:cubicBezTo>
                <a:lnTo>
                  <a:pt x="1446200" y="1886001"/>
                </a:lnTo>
                <a:lnTo>
                  <a:pt x="1446200" y="1906310"/>
                </a:lnTo>
                <a:lnTo>
                  <a:pt x="1433985" y="1961093"/>
                </a:lnTo>
                <a:cubicBezTo>
                  <a:pt x="1406569" y="2018704"/>
                  <a:pt x="1363941" y="2067604"/>
                  <a:pt x="1310695" y="2102531"/>
                </a:cubicBezTo>
                <a:cubicBezTo>
                  <a:pt x="1276105" y="2127491"/>
                  <a:pt x="1245345" y="2157330"/>
                  <a:pt x="1219333" y="2191141"/>
                </a:cubicBezTo>
                <a:cubicBezTo>
                  <a:pt x="1189419" y="2235120"/>
                  <a:pt x="1176427" y="2279532"/>
                  <a:pt x="1174165" y="2324649"/>
                </a:cubicBezTo>
                <a:cubicBezTo>
                  <a:pt x="1170397" y="2399844"/>
                  <a:pt x="1196443" y="2476997"/>
                  <a:pt x="1223659" y="2557359"/>
                </a:cubicBezTo>
                <a:cubicBezTo>
                  <a:pt x="1259495" y="2663096"/>
                  <a:pt x="1295489" y="2771182"/>
                  <a:pt x="1264515" y="2882988"/>
                </a:cubicBezTo>
                <a:cubicBezTo>
                  <a:pt x="1194115" y="3121846"/>
                  <a:pt x="1164209" y="3275168"/>
                  <a:pt x="1395949" y="3436531"/>
                </a:cubicBezTo>
                <a:lnTo>
                  <a:pt x="1446200" y="3463403"/>
                </a:lnTo>
                <a:lnTo>
                  <a:pt x="1446200" y="3513012"/>
                </a:lnTo>
                <a:lnTo>
                  <a:pt x="1371347" y="3472700"/>
                </a:lnTo>
                <a:cubicBezTo>
                  <a:pt x="1099121" y="3285703"/>
                  <a:pt x="1156581" y="3094264"/>
                  <a:pt x="1220863" y="2869523"/>
                </a:cubicBezTo>
                <a:cubicBezTo>
                  <a:pt x="1248827" y="2773208"/>
                  <a:pt x="1215487" y="2675416"/>
                  <a:pt x="1180639" y="2571598"/>
                </a:cubicBezTo>
                <a:cubicBezTo>
                  <a:pt x="1152321" y="2487861"/>
                  <a:pt x="1123361" y="2402348"/>
                  <a:pt x="1128483" y="2316993"/>
                </a:cubicBezTo>
                <a:cubicBezTo>
                  <a:pt x="1131555" y="2265779"/>
                  <a:pt x="1146897" y="2214622"/>
                  <a:pt x="1182007" y="2163937"/>
                </a:cubicBezTo>
                <a:cubicBezTo>
                  <a:pt x="1210819" y="2126727"/>
                  <a:pt x="1244807" y="2093853"/>
                  <a:pt x="1282907" y="2066314"/>
                </a:cubicBezTo>
                <a:cubicBezTo>
                  <a:pt x="1329049" y="2036377"/>
                  <a:pt x="1366229" y="1994517"/>
                  <a:pt x="1390549" y="1945100"/>
                </a:cubicBezTo>
                <a:cubicBezTo>
                  <a:pt x="1413425" y="1884623"/>
                  <a:pt x="1394941" y="1818249"/>
                  <a:pt x="1375891" y="1747806"/>
                </a:cubicBezTo>
                <a:cubicBezTo>
                  <a:pt x="1359561" y="1697441"/>
                  <a:pt x="1350189" y="1645090"/>
                  <a:pt x="1347985" y="1592267"/>
                </a:cubicBezTo>
                <a:cubicBezTo>
                  <a:pt x="1345423" y="1521744"/>
                  <a:pt x="1363205" y="1452076"/>
                  <a:pt x="1399181" y="1391636"/>
                </a:cubicBezTo>
                <a:close/>
                <a:moveTo>
                  <a:pt x="1446200" y="1166267"/>
                </a:moveTo>
                <a:lnTo>
                  <a:pt x="1446200" y="1219367"/>
                </a:lnTo>
                <a:lnTo>
                  <a:pt x="1372232" y="1275019"/>
                </a:lnTo>
                <a:cubicBezTo>
                  <a:pt x="1349926" y="1297191"/>
                  <a:pt x="1330647" y="1322423"/>
                  <a:pt x="1315025" y="1350088"/>
                </a:cubicBezTo>
                <a:cubicBezTo>
                  <a:pt x="1283783" y="1405418"/>
                  <a:pt x="1268389" y="1468340"/>
                  <a:pt x="1270455" y="1532033"/>
                </a:cubicBezTo>
                <a:cubicBezTo>
                  <a:pt x="1272153" y="1584083"/>
                  <a:pt x="1281165" y="1635657"/>
                  <a:pt x="1297215" y="1685243"/>
                </a:cubicBezTo>
                <a:cubicBezTo>
                  <a:pt x="1318715" y="1764635"/>
                  <a:pt x="1340955" y="1846577"/>
                  <a:pt x="1310985" y="1925986"/>
                </a:cubicBezTo>
                <a:cubicBezTo>
                  <a:pt x="1281897" y="1987039"/>
                  <a:pt x="1236709" y="2038862"/>
                  <a:pt x="1180311" y="2075854"/>
                </a:cubicBezTo>
                <a:cubicBezTo>
                  <a:pt x="1143327" y="2102936"/>
                  <a:pt x="1110511" y="2135247"/>
                  <a:pt x="1082861" y="2171807"/>
                </a:cubicBezTo>
                <a:cubicBezTo>
                  <a:pt x="1050319" y="2218515"/>
                  <a:pt x="1036139" y="2265973"/>
                  <a:pt x="1033561" y="2314322"/>
                </a:cubicBezTo>
                <a:cubicBezTo>
                  <a:pt x="1029265" y="2394906"/>
                  <a:pt x="1057199" y="2477964"/>
                  <a:pt x="1086077" y="2564158"/>
                </a:cubicBezTo>
                <a:cubicBezTo>
                  <a:pt x="1124337" y="2676952"/>
                  <a:pt x="1163739" y="2794013"/>
                  <a:pt x="1129251" y="2911391"/>
                </a:cubicBezTo>
                <a:cubicBezTo>
                  <a:pt x="1054885" y="3165714"/>
                  <a:pt x="1020029" y="3331617"/>
                  <a:pt x="1268201" y="3503772"/>
                </a:cubicBezTo>
                <a:lnTo>
                  <a:pt x="1446200" y="3599164"/>
                </a:lnTo>
                <a:lnTo>
                  <a:pt x="1446200" y="3649190"/>
                </a:lnTo>
                <a:lnTo>
                  <a:pt x="1240657" y="3538984"/>
                </a:lnTo>
                <a:cubicBezTo>
                  <a:pt x="951883" y="3338805"/>
                  <a:pt x="1012971" y="3133005"/>
                  <a:pt x="1083121" y="2894779"/>
                </a:cubicBezTo>
                <a:cubicBezTo>
                  <a:pt x="1114221" y="2793065"/>
                  <a:pt x="1078797" y="2688082"/>
                  <a:pt x="1041279" y="2576871"/>
                </a:cubicBezTo>
                <a:cubicBezTo>
                  <a:pt x="1010863" y="2486291"/>
                  <a:pt x="980285" y="2395419"/>
                  <a:pt x="985877" y="2304555"/>
                </a:cubicBezTo>
                <a:cubicBezTo>
                  <a:pt x="989231" y="2250038"/>
                  <a:pt x="1005605" y="2195523"/>
                  <a:pt x="1042847" y="2141076"/>
                </a:cubicBezTo>
                <a:cubicBezTo>
                  <a:pt x="1073639" y="2101311"/>
                  <a:pt x="1109901" y="2066188"/>
                  <a:pt x="1150587" y="2036727"/>
                </a:cubicBezTo>
                <a:cubicBezTo>
                  <a:pt x="1200327" y="2004706"/>
                  <a:pt x="1240541" y="1959853"/>
                  <a:pt x="1267025" y="1906856"/>
                </a:cubicBezTo>
                <a:cubicBezTo>
                  <a:pt x="1291871" y="1841548"/>
                  <a:pt x="1272449" y="1770311"/>
                  <a:pt x="1251513" y="1694989"/>
                </a:cubicBezTo>
                <a:cubicBezTo>
                  <a:pt x="1234207" y="1641422"/>
                  <a:pt x="1224307" y="1585767"/>
                  <a:pt x="1222105" y="1529547"/>
                </a:cubicBezTo>
                <a:cubicBezTo>
                  <a:pt x="1219129" y="1454541"/>
                  <a:pt x="1238061" y="1380405"/>
                  <a:pt x="1276641" y="1316196"/>
                </a:cubicBezTo>
                <a:cubicBezTo>
                  <a:pt x="1315179" y="1252026"/>
                  <a:pt x="1371613" y="1200659"/>
                  <a:pt x="1439049" y="1168357"/>
                </a:cubicBezTo>
                <a:close/>
                <a:moveTo>
                  <a:pt x="1446200" y="1055356"/>
                </a:moveTo>
                <a:lnTo>
                  <a:pt x="1446200" y="1104702"/>
                </a:lnTo>
                <a:lnTo>
                  <a:pt x="1347531" y="1132667"/>
                </a:lnTo>
                <a:lnTo>
                  <a:pt x="1334345" y="1139100"/>
                </a:lnTo>
                <a:cubicBezTo>
                  <a:pt x="1274975" y="1171702"/>
                  <a:pt x="1225823" y="1220205"/>
                  <a:pt x="1192353" y="1279208"/>
                </a:cubicBezTo>
                <a:cubicBezTo>
                  <a:pt x="1158847" y="1338250"/>
                  <a:pt x="1142361" y="1405463"/>
                  <a:pt x="1144663" y="1473448"/>
                </a:cubicBezTo>
                <a:cubicBezTo>
                  <a:pt x="1147731" y="1528630"/>
                  <a:pt x="1158209" y="1583186"/>
                  <a:pt x="1175825" y="1635616"/>
                </a:cubicBezTo>
                <a:cubicBezTo>
                  <a:pt x="1198635" y="1719692"/>
                  <a:pt x="1222387" y="1806693"/>
                  <a:pt x="1190243" y="1890557"/>
                </a:cubicBezTo>
                <a:cubicBezTo>
                  <a:pt x="1159273" y="1955320"/>
                  <a:pt x="1111011" y="2010175"/>
                  <a:pt x="1050815" y="2049042"/>
                </a:cubicBezTo>
                <a:cubicBezTo>
                  <a:pt x="1010935" y="2077239"/>
                  <a:pt x="975297" y="2110907"/>
                  <a:pt x="944837" y="2149155"/>
                </a:cubicBezTo>
                <a:cubicBezTo>
                  <a:pt x="909887" y="2199033"/>
                  <a:pt x="894591" y="2249710"/>
                  <a:pt x="891723" y="2301328"/>
                </a:cubicBezTo>
                <a:cubicBezTo>
                  <a:pt x="886945" y="2387357"/>
                  <a:pt x="916687" y="2475993"/>
                  <a:pt x="947489" y="2567883"/>
                </a:cubicBezTo>
                <a:cubicBezTo>
                  <a:pt x="987419" y="2688085"/>
                  <a:pt x="1027953" y="2812316"/>
                  <a:pt x="992237" y="2936106"/>
                </a:cubicBezTo>
                <a:cubicBezTo>
                  <a:pt x="910781" y="3208394"/>
                  <a:pt x="874139" y="3384342"/>
                  <a:pt x="1139031" y="3568155"/>
                </a:cubicBezTo>
                <a:cubicBezTo>
                  <a:pt x="1216459" y="3618407"/>
                  <a:pt x="1297947" y="3662036"/>
                  <a:pt x="1382603" y="3698598"/>
                </a:cubicBezTo>
                <a:lnTo>
                  <a:pt x="1446200" y="3729950"/>
                </a:lnTo>
                <a:lnTo>
                  <a:pt x="1446200" y="3782972"/>
                </a:lnTo>
                <a:lnTo>
                  <a:pt x="1361629" y="3741216"/>
                </a:lnTo>
                <a:cubicBezTo>
                  <a:pt x="1274973" y="3703462"/>
                  <a:pt x="1191731" y="3658250"/>
                  <a:pt x="1112805" y="3606115"/>
                </a:cubicBezTo>
                <a:cubicBezTo>
                  <a:pt x="806727" y="3394076"/>
                  <a:pt x="872147" y="3175537"/>
                  <a:pt x="947671" y="2922583"/>
                </a:cubicBezTo>
                <a:cubicBezTo>
                  <a:pt x="980549" y="2812759"/>
                  <a:pt x="943241" y="2700956"/>
                  <a:pt x="903635" y="2582550"/>
                </a:cubicBezTo>
                <a:cubicBezTo>
                  <a:pt x="871783" y="2487845"/>
                  <a:pt x="839355" y="2391150"/>
                  <a:pt x="845653" y="2294871"/>
                </a:cubicBezTo>
                <a:cubicBezTo>
                  <a:pt x="849431" y="2237104"/>
                  <a:pt x="867151" y="2179487"/>
                  <a:pt x="907299" y="2122541"/>
                </a:cubicBezTo>
                <a:cubicBezTo>
                  <a:pt x="939309" y="2080401"/>
                  <a:pt x="977455" y="2043352"/>
                  <a:pt x="1020499" y="2012621"/>
                </a:cubicBezTo>
                <a:cubicBezTo>
                  <a:pt x="1073683" y="1978435"/>
                  <a:pt x="1116725" y="1930534"/>
                  <a:pt x="1145109" y="1873929"/>
                </a:cubicBezTo>
                <a:cubicBezTo>
                  <a:pt x="1173297" y="1803598"/>
                  <a:pt x="1152361" y="1727304"/>
                  <a:pt x="1130487" y="1647119"/>
                </a:cubicBezTo>
                <a:cubicBezTo>
                  <a:pt x="1112045" y="1590426"/>
                  <a:pt x="1101537" y="1531467"/>
                  <a:pt x="1099217" y="1471963"/>
                </a:cubicBezTo>
                <a:cubicBezTo>
                  <a:pt x="1096517" y="1392388"/>
                  <a:pt x="1116851" y="1313879"/>
                  <a:pt x="1157853" y="1245876"/>
                </a:cubicBezTo>
                <a:cubicBezTo>
                  <a:pt x="1198811" y="1177911"/>
                  <a:pt x="1258623" y="1123420"/>
                  <a:pt x="1330031" y="1089019"/>
                </a:cubicBezTo>
                <a:close/>
                <a:moveTo>
                  <a:pt x="1446200" y="945579"/>
                </a:moveTo>
                <a:lnTo>
                  <a:pt x="1446200" y="991052"/>
                </a:lnTo>
                <a:lnTo>
                  <a:pt x="1363971" y="1012694"/>
                </a:lnTo>
                <a:cubicBezTo>
                  <a:pt x="1320741" y="1020883"/>
                  <a:pt x="1278351" y="1033025"/>
                  <a:pt x="1237381" y="1048913"/>
                </a:cubicBezTo>
                <a:lnTo>
                  <a:pt x="1222617" y="1056132"/>
                </a:lnTo>
                <a:cubicBezTo>
                  <a:pt x="1159365" y="1090604"/>
                  <a:pt x="1107007" y="1142004"/>
                  <a:pt x="1071307" y="1204676"/>
                </a:cubicBezTo>
                <a:cubicBezTo>
                  <a:pt x="1035607" y="1267349"/>
                  <a:pt x="1017989" y="1338806"/>
                  <a:pt x="1020435" y="1411072"/>
                </a:cubicBezTo>
                <a:cubicBezTo>
                  <a:pt x="1023153" y="1469773"/>
                  <a:pt x="1033577" y="1527918"/>
                  <a:pt x="1051511" y="1583917"/>
                </a:cubicBezTo>
                <a:cubicBezTo>
                  <a:pt x="1075047" y="1673449"/>
                  <a:pt x="1100901" y="1764741"/>
                  <a:pt x="1066781" y="1853432"/>
                </a:cubicBezTo>
                <a:cubicBezTo>
                  <a:pt x="1034011" y="1921988"/>
                  <a:pt x="983177" y="1980238"/>
                  <a:pt x="919717" y="2021944"/>
                </a:cubicBezTo>
                <a:cubicBezTo>
                  <a:pt x="877205" y="2052178"/>
                  <a:pt x="839155" y="2088351"/>
                  <a:pt x="806779" y="2129301"/>
                </a:cubicBezTo>
                <a:cubicBezTo>
                  <a:pt x="769619" y="2182073"/>
                  <a:pt x="753237" y="2235844"/>
                  <a:pt x="750001" y="2290671"/>
                </a:cubicBezTo>
                <a:cubicBezTo>
                  <a:pt x="744605" y="2382049"/>
                  <a:pt x="775727" y="2476360"/>
                  <a:pt x="808035" y="2573866"/>
                </a:cubicBezTo>
                <a:cubicBezTo>
                  <a:pt x="849675" y="2701435"/>
                  <a:pt x="893625" y="2832705"/>
                  <a:pt x="854389" y="2964005"/>
                </a:cubicBezTo>
                <a:cubicBezTo>
                  <a:pt x="766803" y="3253315"/>
                  <a:pt x="727753" y="3440112"/>
                  <a:pt x="1008621" y="3634973"/>
                </a:cubicBezTo>
                <a:cubicBezTo>
                  <a:pt x="1091147" y="3688105"/>
                  <a:pt x="1178019" y="3734100"/>
                  <a:pt x="1268229" y="3772557"/>
                </a:cubicBezTo>
                <a:cubicBezTo>
                  <a:pt x="1324159" y="3798401"/>
                  <a:pt x="1381791" y="3824882"/>
                  <a:pt x="1436717" y="3855593"/>
                </a:cubicBezTo>
                <a:lnTo>
                  <a:pt x="1446200" y="3861700"/>
                </a:lnTo>
                <a:lnTo>
                  <a:pt x="1446200" y="3915987"/>
                </a:lnTo>
                <a:lnTo>
                  <a:pt x="1416487" y="3896882"/>
                </a:lnTo>
                <a:cubicBezTo>
                  <a:pt x="1362725" y="3867542"/>
                  <a:pt x="1306045" y="3841081"/>
                  <a:pt x="1250903" y="3815816"/>
                </a:cubicBezTo>
                <a:cubicBezTo>
                  <a:pt x="1158867" y="3775862"/>
                  <a:pt x="1070297" y="3728261"/>
                  <a:pt x="986089" y="3673540"/>
                </a:cubicBezTo>
                <a:cubicBezTo>
                  <a:pt x="662501" y="3449262"/>
                  <a:pt x="732453" y="3218358"/>
                  <a:pt x="813271" y="2950748"/>
                </a:cubicBezTo>
                <a:cubicBezTo>
                  <a:pt x="847391" y="2831613"/>
                  <a:pt x="807249" y="2712001"/>
                  <a:pt x="765971" y="2587157"/>
                </a:cubicBezTo>
                <a:cubicBezTo>
                  <a:pt x="731727" y="2487583"/>
                  <a:pt x="697137" y="2385718"/>
                  <a:pt x="703817" y="2284132"/>
                </a:cubicBezTo>
                <a:cubicBezTo>
                  <a:pt x="707825" y="2223180"/>
                  <a:pt x="726693" y="2162329"/>
                  <a:pt x="769407" y="2102132"/>
                </a:cubicBezTo>
                <a:cubicBezTo>
                  <a:pt x="804053" y="2057312"/>
                  <a:pt x="845063" y="2017901"/>
                  <a:pt x="891185" y="1985110"/>
                </a:cubicBezTo>
                <a:cubicBezTo>
                  <a:pt x="948061" y="1949020"/>
                  <a:pt x="994181" y="1898090"/>
                  <a:pt x="1024549" y="1837800"/>
                </a:cubicBezTo>
                <a:cubicBezTo>
                  <a:pt x="1053503" y="1763248"/>
                  <a:pt x="1031465" y="1682646"/>
                  <a:pt x="1008077" y="1597403"/>
                </a:cubicBezTo>
                <a:cubicBezTo>
                  <a:pt x="988731" y="1537340"/>
                  <a:pt x="977645" y="1474945"/>
                  <a:pt x="975145" y="1411935"/>
                </a:cubicBezTo>
                <a:cubicBezTo>
                  <a:pt x="976655" y="1228965"/>
                  <a:pt x="1072959" y="1069791"/>
                  <a:pt x="1220659" y="1007776"/>
                </a:cubicBezTo>
                <a:cubicBezTo>
                  <a:pt x="1263789" y="990980"/>
                  <a:pt x="1308457" y="978213"/>
                  <a:pt x="1354023" y="969703"/>
                </a:cubicBezTo>
                <a:close/>
                <a:moveTo>
                  <a:pt x="1446200" y="817580"/>
                </a:moveTo>
                <a:lnTo>
                  <a:pt x="1446200" y="869875"/>
                </a:lnTo>
                <a:lnTo>
                  <a:pt x="1379581" y="901978"/>
                </a:lnTo>
                <a:cubicBezTo>
                  <a:pt x="1341051" y="914738"/>
                  <a:pt x="1301783" y="925030"/>
                  <a:pt x="1261937" y="932855"/>
                </a:cubicBezTo>
                <a:cubicBezTo>
                  <a:pt x="1216403" y="940914"/>
                  <a:pt x="1171783" y="953487"/>
                  <a:pt x="1128745" y="970381"/>
                </a:cubicBezTo>
                <a:lnTo>
                  <a:pt x="1112439" y="978341"/>
                </a:lnTo>
                <a:cubicBezTo>
                  <a:pt x="1045483" y="1014786"/>
                  <a:pt x="989989" y="1069157"/>
                  <a:pt x="952091" y="1135450"/>
                </a:cubicBezTo>
                <a:cubicBezTo>
                  <a:pt x="914191" y="1201745"/>
                  <a:pt x="895365" y="1277367"/>
                  <a:pt x="897763" y="1353877"/>
                </a:cubicBezTo>
                <a:cubicBezTo>
                  <a:pt x="900377" y="1415953"/>
                  <a:pt x="911463" y="1477376"/>
                  <a:pt x="930665" y="1536480"/>
                </a:cubicBezTo>
                <a:cubicBezTo>
                  <a:pt x="955765" y="1629094"/>
                  <a:pt x="981969" y="1726015"/>
                  <a:pt x="945673" y="1819161"/>
                </a:cubicBezTo>
                <a:cubicBezTo>
                  <a:pt x="911029" y="1890706"/>
                  <a:pt x="857473" y="1951306"/>
                  <a:pt x="790817" y="1994378"/>
                </a:cubicBezTo>
                <a:cubicBezTo>
                  <a:pt x="745569" y="2026137"/>
                  <a:pt x="705085" y="2064311"/>
                  <a:pt x="670669" y="2107672"/>
                </a:cubicBezTo>
                <a:cubicBezTo>
                  <a:pt x="630211" y="2164055"/>
                  <a:pt x="612337" y="2220959"/>
                  <a:pt x="608733" y="2278827"/>
                </a:cubicBezTo>
                <a:cubicBezTo>
                  <a:pt x="602725" y="2375273"/>
                  <a:pt x="636359" y="2474395"/>
                  <a:pt x="671157" y="2578240"/>
                </a:cubicBezTo>
                <a:cubicBezTo>
                  <a:pt x="715675" y="2712613"/>
                  <a:pt x="761711" y="2851074"/>
                  <a:pt x="719705" y="2989529"/>
                </a:cubicBezTo>
                <a:cubicBezTo>
                  <a:pt x="626777" y="3295461"/>
                  <a:pt x="584525" y="3493505"/>
                  <a:pt x="882157" y="3699989"/>
                </a:cubicBezTo>
                <a:cubicBezTo>
                  <a:pt x="968771" y="3756080"/>
                  <a:pt x="1059869" y="3804856"/>
                  <a:pt x="1154475" y="3845866"/>
                </a:cubicBezTo>
                <a:cubicBezTo>
                  <a:pt x="1213471" y="3873120"/>
                  <a:pt x="1274403" y="3901340"/>
                  <a:pt x="1332799" y="3933231"/>
                </a:cubicBezTo>
                <a:lnTo>
                  <a:pt x="1446200" y="4006467"/>
                </a:lnTo>
                <a:lnTo>
                  <a:pt x="1446200" y="4061330"/>
                </a:lnTo>
                <a:lnTo>
                  <a:pt x="1310055" y="3973358"/>
                </a:lnTo>
                <a:cubicBezTo>
                  <a:pt x="1253621" y="3942457"/>
                  <a:pt x="1193245" y="3914413"/>
                  <a:pt x="1134833" y="3887360"/>
                </a:cubicBezTo>
                <a:cubicBezTo>
                  <a:pt x="1037669" y="3845468"/>
                  <a:pt x="944177" y="3795415"/>
                  <a:pt x="855393" y="3737713"/>
                </a:cubicBezTo>
                <a:cubicBezTo>
                  <a:pt x="514837" y="3501436"/>
                  <a:pt x="589695" y="3258958"/>
                  <a:pt x="675307" y="2975449"/>
                </a:cubicBezTo>
                <a:cubicBezTo>
                  <a:pt x="712729" y="2851331"/>
                  <a:pt x="671081" y="2725697"/>
                  <a:pt x="626765" y="2592670"/>
                </a:cubicBezTo>
                <a:cubicBezTo>
                  <a:pt x="591739" y="2487120"/>
                  <a:pt x="555961" y="2379300"/>
                  <a:pt x="563341" y="2272070"/>
                </a:cubicBezTo>
                <a:cubicBezTo>
                  <a:pt x="567771" y="2207731"/>
                  <a:pt x="587735" y="2143605"/>
                  <a:pt x="632723" y="2080309"/>
                </a:cubicBezTo>
                <a:cubicBezTo>
                  <a:pt x="669617" y="2033134"/>
                  <a:pt x="713213" y="1991637"/>
                  <a:pt x="762081" y="1957172"/>
                </a:cubicBezTo>
                <a:cubicBezTo>
                  <a:pt x="822577" y="1919022"/>
                  <a:pt x="871517" y="1865032"/>
                  <a:pt x="903657" y="1801003"/>
                </a:cubicBezTo>
                <a:cubicBezTo>
                  <a:pt x="934371" y="1722209"/>
                  <a:pt x="911397" y="1636748"/>
                  <a:pt x="886709" y="1545856"/>
                </a:cubicBezTo>
                <a:cubicBezTo>
                  <a:pt x="866337" y="1482781"/>
                  <a:pt x="854703" y="1417225"/>
                  <a:pt x="852111" y="1351042"/>
                </a:cubicBezTo>
                <a:cubicBezTo>
                  <a:pt x="854079" y="1158184"/>
                  <a:pt x="955649" y="990163"/>
                  <a:pt x="1111661" y="925546"/>
                </a:cubicBezTo>
                <a:cubicBezTo>
                  <a:pt x="1157285" y="907701"/>
                  <a:pt x="1204551" y="894322"/>
                  <a:pt x="1252797" y="885603"/>
                </a:cubicBezTo>
                <a:cubicBezTo>
                  <a:pt x="1290761" y="878249"/>
                  <a:pt x="1328269" y="868472"/>
                  <a:pt x="1364995" y="856425"/>
                </a:cubicBezTo>
                <a:close/>
                <a:moveTo>
                  <a:pt x="1446200" y="666083"/>
                </a:moveTo>
                <a:lnTo>
                  <a:pt x="1446200" y="725285"/>
                </a:lnTo>
                <a:lnTo>
                  <a:pt x="1404302" y="757939"/>
                </a:lnTo>
                <a:cubicBezTo>
                  <a:pt x="1368187" y="780342"/>
                  <a:pt x="1328584" y="799423"/>
                  <a:pt x="1284997" y="814672"/>
                </a:cubicBezTo>
                <a:cubicBezTo>
                  <a:pt x="1244237" y="828350"/>
                  <a:pt x="1202597" y="839166"/>
                  <a:pt x="1160375" y="847030"/>
                </a:cubicBezTo>
                <a:cubicBezTo>
                  <a:pt x="1112431" y="855818"/>
                  <a:pt x="1065383" y="868940"/>
                  <a:pt x="1019827" y="886208"/>
                </a:cubicBezTo>
                <a:lnTo>
                  <a:pt x="1001569" y="895133"/>
                </a:lnTo>
                <a:cubicBezTo>
                  <a:pt x="930351" y="933538"/>
                  <a:pt x="871231" y="991097"/>
                  <a:pt x="830837" y="1061352"/>
                </a:cubicBezTo>
                <a:cubicBezTo>
                  <a:pt x="790441" y="1131605"/>
                  <a:pt x="770343" y="1211816"/>
                  <a:pt x="772769" y="1293048"/>
                </a:cubicBezTo>
                <a:cubicBezTo>
                  <a:pt x="775661" y="1358411"/>
                  <a:pt x="787221" y="1423160"/>
                  <a:pt x="807205" y="1485510"/>
                </a:cubicBezTo>
                <a:cubicBezTo>
                  <a:pt x="834723" y="1585175"/>
                  <a:pt x="861865" y="1685988"/>
                  <a:pt x="823643" y="1783930"/>
                </a:cubicBezTo>
                <a:cubicBezTo>
                  <a:pt x="791509" y="1864890"/>
                  <a:pt x="724001" y="1917685"/>
                  <a:pt x="658453" y="1968552"/>
                </a:cubicBezTo>
                <a:cubicBezTo>
                  <a:pt x="610533" y="2001982"/>
                  <a:pt x="567619" y="2042162"/>
                  <a:pt x="531101" y="2087786"/>
                </a:cubicBezTo>
                <a:cubicBezTo>
                  <a:pt x="488809" y="2147057"/>
                  <a:pt x="470051" y="2207268"/>
                  <a:pt x="466167" y="2268572"/>
                </a:cubicBezTo>
                <a:cubicBezTo>
                  <a:pt x="459693" y="2370746"/>
                  <a:pt x="494543" y="2475956"/>
                  <a:pt x="530643" y="2584902"/>
                </a:cubicBezTo>
                <a:cubicBezTo>
                  <a:pt x="577417" y="2725913"/>
                  <a:pt x="625501" y="2871609"/>
                  <a:pt x="581141" y="3017008"/>
                </a:cubicBezTo>
                <a:cubicBezTo>
                  <a:pt x="482289" y="3340335"/>
                  <a:pt x="437291" y="3549365"/>
                  <a:pt x="751231" y="3766758"/>
                </a:cubicBezTo>
                <a:cubicBezTo>
                  <a:pt x="842327" y="3826058"/>
                  <a:pt x="938327" y="3877345"/>
                  <a:pt x="1038213" y="3919965"/>
                </a:cubicBezTo>
                <a:cubicBezTo>
                  <a:pt x="1100481" y="3949008"/>
                  <a:pt x="1166063" y="3977857"/>
                  <a:pt x="1227165" y="4011351"/>
                </a:cubicBezTo>
                <a:cubicBezTo>
                  <a:pt x="1273559" y="4036781"/>
                  <a:pt x="1318342" y="4064388"/>
                  <a:pt x="1361695" y="4093877"/>
                </a:cubicBezTo>
                <a:lnTo>
                  <a:pt x="1446200" y="4156827"/>
                </a:lnTo>
                <a:lnTo>
                  <a:pt x="1446200" y="4214240"/>
                </a:lnTo>
                <a:lnTo>
                  <a:pt x="1337915" y="4133298"/>
                </a:lnTo>
                <a:cubicBezTo>
                  <a:pt x="1295477" y="4104347"/>
                  <a:pt x="1251678" y="4077292"/>
                  <a:pt x="1206343" y="4052429"/>
                </a:cubicBezTo>
                <a:cubicBezTo>
                  <a:pt x="1146215" y="4019946"/>
                  <a:pt x="1083581" y="3990117"/>
                  <a:pt x="1021683" y="3961868"/>
                </a:cubicBezTo>
                <a:cubicBezTo>
                  <a:pt x="919337" y="3918142"/>
                  <a:pt x="820919" y="3865632"/>
                  <a:pt x="727577" y="3804885"/>
                </a:cubicBezTo>
                <a:cubicBezTo>
                  <a:pt x="369683" y="3556791"/>
                  <a:pt x="448709" y="3300190"/>
                  <a:pt x="539651" y="3002958"/>
                </a:cubicBezTo>
                <a:cubicBezTo>
                  <a:pt x="579465" y="2871858"/>
                  <a:pt x="535895" y="2739445"/>
                  <a:pt x="489329" y="2598810"/>
                </a:cubicBezTo>
                <a:cubicBezTo>
                  <a:pt x="453239" y="2487445"/>
                  <a:pt x="415503" y="2374239"/>
                  <a:pt x="423143" y="2261714"/>
                </a:cubicBezTo>
                <a:cubicBezTo>
                  <a:pt x="427725" y="2194200"/>
                  <a:pt x="448645" y="2126930"/>
                  <a:pt x="496057" y="2060450"/>
                </a:cubicBezTo>
                <a:cubicBezTo>
                  <a:pt x="534551" y="2010971"/>
                  <a:pt x="580007" y="1967445"/>
                  <a:pt x="631045" y="1931189"/>
                </a:cubicBezTo>
                <a:cubicBezTo>
                  <a:pt x="693719" y="1882190"/>
                  <a:pt x="754397" y="1835158"/>
                  <a:pt x="781377" y="1766403"/>
                </a:cubicBezTo>
                <a:cubicBezTo>
                  <a:pt x="815267" y="1682170"/>
                  <a:pt x="792109" y="1591496"/>
                  <a:pt x="767429" y="1497700"/>
                </a:cubicBezTo>
                <a:cubicBezTo>
                  <a:pt x="746057" y="1431074"/>
                  <a:pt x="733931" y="1361846"/>
                  <a:pt x="731385" y="1291986"/>
                </a:cubicBezTo>
                <a:cubicBezTo>
                  <a:pt x="733395" y="1089456"/>
                  <a:pt x="840099" y="914065"/>
                  <a:pt x="1004641" y="845293"/>
                </a:cubicBezTo>
                <a:cubicBezTo>
                  <a:pt x="1051779" y="826677"/>
                  <a:pt x="1100483" y="812446"/>
                  <a:pt x="1150223" y="802695"/>
                </a:cubicBezTo>
                <a:cubicBezTo>
                  <a:pt x="1190447" y="795099"/>
                  <a:pt x="1230133" y="784918"/>
                  <a:pt x="1269031" y="772218"/>
                </a:cubicBezTo>
                <a:cubicBezTo>
                  <a:pt x="1309639" y="757878"/>
                  <a:pt x="1346599" y="739793"/>
                  <a:pt x="1380360" y="718453"/>
                </a:cubicBezTo>
                <a:close/>
                <a:moveTo>
                  <a:pt x="1446200" y="486487"/>
                </a:moveTo>
                <a:lnTo>
                  <a:pt x="1446200" y="558792"/>
                </a:lnTo>
                <a:lnTo>
                  <a:pt x="1418849" y="590618"/>
                </a:lnTo>
                <a:cubicBezTo>
                  <a:pt x="1356599" y="650671"/>
                  <a:pt x="1281843" y="699033"/>
                  <a:pt x="1190489" y="731578"/>
                </a:cubicBezTo>
                <a:cubicBezTo>
                  <a:pt x="1147553" y="745659"/>
                  <a:pt x="1103737" y="756884"/>
                  <a:pt x="1059301" y="765195"/>
                </a:cubicBezTo>
                <a:cubicBezTo>
                  <a:pt x="1008675" y="774186"/>
                  <a:pt x="959023" y="787919"/>
                  <a:pt x="911023" y="806203"/>
                </a:cubicBezTo>
                <a:lnTo>
                  <a:pt x="891187" y="815914"/>
                </a:lnTo>
                <a:cubicBezTo>
                  <a:pt x="816889" y="856375"/>
                  <a:pt x="755209" y="916695"/>
                  <a:pt x="712963" y="990204"/>
                </a:cubicBezTo>
                <a:cubicBezTo>
                  <a:pt x="670721" y="1063717"/>
                  <a:pt x="649583" y="1147542"/>
                  <a:pt x="651845" y="1232492"/>
                </a:cubicBezTo>
                <a:cubicBezTo>
                  <a:pt x="654971" y="1301336"/>
                  <a:pt x="667263" y="1369440"/>
                  <a:pt x="688313" y="1435085"/>
                </a:cubicBezTo>
                <a:cubicBezTo>
                  <a:pt x="717363" y="1536912"/>
                  <a:pt x="745013" y="1644733"/>
                  <a:pt x="703863" y="1747481"/>
                </a:cubicBezTo>
                <a:cubicBezTo>
                  <a:pt x="669597" y="1832860"/>
                  <a:pt x="599965" y="1887167"/>
                  <a:pt x="529923" y="1940725"/>
                </a:cubicBezTo>
                <a:cubicBezTo>
                  <a:pt x="479901" y="1976662"/>
                  <a:pt x="435291" y="2019610"/>
                  <a:pt x="397473" y="2068255"/>
                </a:cubicBezTo>
                <a:cubicBezTo>
                  <a:pt x="352771" y="2130693"/>
                  <a:pt x="332873" y="2194067"/>
                  <a:pt x="328639" y="2258558"/>
                </a:cubicBezTo>
                <a:cubicBezTo>
                  <a:pt x="321581" y="2366042"/>
                  <a:pt x="358031" y="2476628"/>
                  <a:pt x="395663" y="2591169"/>
                </a:cubicBezTo>
                <a:cubicBezTo>
                  <a:pt x="443733" y="2739766"/>
                  <a:pt x="495271" y="2892459"/>
                  <a:pt x="448519" y="3044839"/>
                </a:cubicBezTo>
                <a:cubicBezTo>
                  <a:pt x="343369" y="3384770"/>
                  <a:pt x="295959" y="3604650"/>
                  <a:pt x="626291" y="3833845"/>
                </a:cubicBezTo>
                <a:cubicBezTo>
                  <a:pt x="721169" y="3895706"/>
                  <a:pt x="821177" y="3949224"/>
                  <a:pt x="925197" y="3993801"/>
                </a:cubicBezTo>
                <a:cubicBezTo>
                  <a:pt x="990779" y="4024593"/>
                  <a:pt x="1057095" y="4055988"/>
                  <a:pt x="1122215" y="4090913"/>
                </a:cubicBezTo>
                <a:cubicBezTo>
                  <a:pt x="1219725" y="4144299"/>
                  <a:pt x="1310396" y="4206887"/>
                  <a:pt x="1395794" y="4276185"/>
                </a:cubicBezTo>
                <a:lnTo>
                  <a:pt x="1446200" y="4320238"/>
                </a:lnTo>
                <a:lnTo>
                  <a:pt x="1446200" y="4378665"/>
                </a:lnTo>
                <a:lnTo>
                  <a:pt x="1369804" y="4311889"/>
                </a:lnTo>
                <a:cubicBezTo>
                  <a:pt x="1285827" y="4243742"/>
                  <a:pt x="1196833" y="4182328"/>
                  <a:pt x="1101433" y="4130086"/>
                </a:cubicBezTo>
                <a:cubicBezTo>
                  <a:pt x="1038409" y="4095561"/>
                  <a:pt x="970351" y="4065512"/>
                  <a:pt x="907305" y="4034930"/>
                </a:cubicBezTo>
                <a:cubicBezTo>
                  <a:pt x="800035" y="3989318"/>
                  <a:pt x="696945" y="3934373"/>
                  <a:pt x="599155" y="3870775"/>
                </a:cubicBezTo>
                <a:cubicBezTo>
                  <a:pt x="223959" y="3610819"/>
                  <a:pt x="307313" y="3341480"/>
                  <a:pt x="403549" y="3029597"/>
                </a:cubicBezTo>
                <a:cubicBezTo>
                  <a:pt x="445757" y="2891515"/>
                  <a:pt x="399725" y="2752085"/>
                  <a:pt x="351067" y="2604255"/>
                </a:cubicBezTo>
                <a:cubicBezTo>
                  <a:pt x="312847" y="2487887"/>
                  <a:pt x="273581" y="2369009"/>
                  <a:pt x="282047" y="2250819"/>
                </a:cubicBezTo>
                <a:cubicBezTo>
                  <a:pt x="287125" y="2179904"/>
                  <a:pt x="309385" y="2109236"/>
                  <a:pt x="359363" y="2039507"/>
                </a:cubicBezTo>
                <a:cubicBezTo>
                  <a:pt x="400415" y="1987672"/>
                  <a:pt x="448773" y="1942065"/>
                  <a:pt x="502885" y="1904152"/>
                </a:cubicBezTo>
                <a:cubicBezTo>
                  <a:pt x="569229" y="1851927"/>
                  <a:pt x="632859" y="1802950"/>
                  <a:pt x="661641" y="1729918"/>
                </a:cubicBezTo>
                <a:cubicBezTo>
                  <a:pt x="696085" y="1642050"/>
                  <a:pt x="670291" y="1546852"/>
                  <a:pt x="643151" y="1446039"/>
                </a:cubicBezTo>
                <a:cubicBezTo>
                  <a:pt x="620583" y="1376468"/>
                  <a:pt x="607897" y="1304066"/>
                  <a:pt x="605399" y="1231018"/>
                </a:cubicBezTo>
                <a:cubicBezTo>
                  <a:pt x="608281" y="1018381"/>
                  <a:pt x="720463" y="834522"/>
                  <a:pt x="892733" y="762948"/>
                </a:cubicBezTo>
                <a:cubicBezTo>
                  <a:pt x="943481" y="743556"/>
                  <a:pt x="995887" y="728968"/>
                  <a:pt x="1049363" y="719300"/>
                </a:cubicBezTo>
                <a:cubicBezTo>
                  <a:pt x="1091753" y="711369"/>
                  <a:pt x="1133603" y="700608"/>
                  <a:pt x="1174567" y="687144"/>
                </a:cubicBezTo>
                <a:cubicBezTo>
                  <a:pt x="1260291" y="657111"/>
                  <a:pt x="1330603" y="611285"/>
                  <a:pt x="1389305" y="553804"/>
                </a:cubicBezTo>
                <a:close/>
                <a:moveTo>
                  <a:pt x="1446200" y="269164"/>
                </a:moveTo>
                <a:lnTo>
                  <a:pt x="1446200" y="357114"/>
                </a:lnTo>
                <a:lnTo>
                  <a:pt x="1423757" y="393841"/>
                </a:lnTo>
                <a:cubicBezTo>
                  <a:pt x="1343802" y="504948"/>
                  <a:pt x="1239073" y="593083"/>
                  <a:pt x="1095007" y="643336"/>
                </a:cubicBezTo>
                <a:cubicBezTo>
                  <a:pt x="1050059" y="657917"/>
                  <a:pt x="1004197" y="669683"/>
                  <a:pt x="957753" y="678493"/>
                </a:cubicBezTo>
                <a:cubicBezTo>
                  <a:pt x="904475" y="687720"/>
                  <a:pt x="852229" y="702069"/>
                  <a:pt x="801745" y="721332"/>
                </a:cubicBezTo>
                <a:lnTo>
                  <a:pt x="780369" y="731789"/>
                </a:lnTo>
                <a:cubicBezTo>
                  <a:pt x="628963" y="805735"/>
                  <a:pt x="530417" y="975206"/>
                  <a:pt x="529029" y="1169235"/>
                </a:cubicBezTo>
                <a:cubicBezTo>
                  <a:pt x="531825" y="1241460"/>
                  <a:pt x="544473" y="1313011"/>
                  <a:pt x="566621" y="1381904"/>
                </a:cubicBezTo>
                <a:cubicBezTo>
                  <a:pt x="595419" y="1493026"/>
                  <a:pt x="627125" y="1604179"/>
                  <a:pt x="583589" y="1711973"/>
                </a:cubicBezTo>
                <a:cubicBezTo>
                  <a:pt x="548517" y="1800644"/>
                  <a:pt x="473265" y="1858169"/>
                  <a:pt x="400893" y="1913833"/>
                </a:cubicBezTo>
                <a:cubicBezTo>
                  <a:pt x="347685" y="1950663"/>
                  <a:pt x="300003" y="1994949"/>
                  <a:pt x="259293" y="2045359"/>
                </a:cubicBezTo>
                <a:cubicBezTo>
                  <a:pt x="212043" y="2110671"/>
                  <a:pt x="190979" y="2177126"/>
                  <a:pt x="186439" y="2244829"/>
                </a:cubicBezTo>
                <a:cubicBezTo>
                  <a:pt x="178877" y="2357669"/>
                  <a:pt x="217223" y="2473975"/>
                  <a:pt x="256753" y="2594236"/>
                </a:cubicBezTo>
                <a:cubicBezTo>
                  <a:pt x="307661" y="2749673"/>
                  <a:pt x="360495" y="2909951"/>
                  <a:pt x="311017" y="3069453"/>
                </a:cubicBezTo>
                <a:cubicBezTo>
                  <a:pt x="200105" y="3426220"/>
                  <a:pt x="149911" y="3657129"/>
                  <a:pt x="496221" y="3897371"/>
                </a:cubicBezTo>
                <a:cubicBezTo>
                  <a:pt x="596793" y="3963057"/>
                  <a:pt x="702821" y="4019927"/>
                  <a:pt x="813059" y="4067415"/>
                </a:cubicBezTo>
                <a:cubicBezTo>
                  <a:pt x="881501" y="4099242"/>
                  <a:pt x="953051" y="4131469"/>
                  <a:pt x="1019325" y="4168730"/>
                </a:cubicBezTo>
                <a:cubicBezTo>
                  <a:pt x="1172606" y="4252805"/>
                  <a:pt x="1309730" y="4358512"/>
                  <a:pt x="1436242" y="4477097"/>
                </a:cubicBezTo>
                <a:lnTo>
                  <a:pt x="1446200" y="4487004"/>
                </a:lnTo>
                <a:lnTo>
                  <a:pt x="1446200" y="4549444"/>
                </a:lnTo>
                <a:lnTo>
                  <a:pt x="1405792" y="4509152"/>
                </a:lnTo>
                <a:cubicBezTo>
                  <a:pt x="1281268" y="4392151"/>
                  <a:pt x="1146628" y="4288119"/>
                  <a:pt x="996599" y="4205881"/>
                </a:cubicBezTo>
                <a:cubicBezTo>
                  <a:pt x="930947" y="4169834"/>
                  <a:pt x="860711" y="4137436"/>
                  <a:pt x="793055" y="4106184"/>
                </a:cubicBezTo>
                <a:cubicBezTo>
                  <a:pt x="680231" y="4058434"/>
                  <a:pt x="571707" y="4000990"/>
                  <a:pt x="468671" y="3934520"/>
                </a:cubicBezTo>
                <a:cubicBezTo>
                  <a:pt x="75961" y="3662321"/>
                  <a:pt x="163893" y="3380581"/>
                  <a:pt x="265459" y="3054005"/>
                </a:cubicBezTo>
                <a:cubicBezTo>
                  <a:pt x="310195" y="2908432"/>
                  <a:pt x="261907" y="2762362"/>
                  <a:pt x="211165" y="2607339"/>
                </a:cubicBezTo>
                <a:cubicBezTo>
                  <a:pt x="170813" y="2485362"/>
                  <a:pt x="129789" y="2360884"/>
                  <a:pt x="138813" y="2237209"/>
                </a:cubicBezTo>
                <a:cubicBezTo>
                  <a:pt x="144229" y="2163004"/>
                  <a:pt x="167661" y="2089089"/>
                  <a:pt x="220065" y="2016177"/>
                </a:cubicBezTo>
                <a:cubicBezTo>
                  <a:pt x="263255" y="1962032"/>
                  <a:pt x="314005" y="1914464"/>
                  <a:pt x="370793" y="1874881"/>
                </a:cubicBezTo>
                <a:cubicBezTo>
                  <a:pt x="441421" y="1820559"/>
                  <a:pt x="507717" y="1769338"/>
                  <a:pt x="538465" y="1692442"/>
                </a:cubicBezTo>
                <a:cubicBezTo>
                  <a:pt x="575089" y="1600124"/>
                  <a:pt x="547945" y="1500279"/>
                  <a:pt x="519327" y="1394367"/>
                </a:cubicBezTo>
                <a:cubicBezTo>
                  <a:pt x="496505" y="1322100"/>
                  <a:pt x="483633" y="1247077"/>
                  <a:pt x="481035" y="1171411"/>
                </a:cubicBezTo>
                <a:cubicBezTo>
                  <a:pt x="483789" y="948682"/>
                  <a:pt x="601647" y="756726"/>
                  <a:pt x="782485" y="681925"/>
                </a:cubicBezTo>
                <a:cubicBezTo>
                  <a:pt x="835677" y="661517"/>
                  <a:pt x="890727" y="646278"/>
                  <a:pt x="946845" y="636447"/>
                </a:cubicBezTo>
                <a:cubicBezTo>
                  <a:pt x="991401" y="627857"/>
                  <a:pt x="1035419" y="616680"/>
                  <a:pt x="1078653" y="602988"/>
                </a:cubicBezTo>
                <a:cubicBezTo>
                  <a:pt x="1214358" y="555551"/>
                  <a:pt x="1313359" y="470917"/>
                  <a:pt x="1389261" y="363750"/>
                </a:cubicBezTo>
                <a:close/>
                <a:moveTo>
                  <a:pt x="1446200" y="0"/>
                </a:moveTo>
                <a:lnTo>
                  <a:pt x="1446200" y="116789"/>
                </a:lnTo>
                <a:lnTo>
                  <a:pt x="1419452" y="175836"/>
                </a:lnTo>
                <a:cubicBezTo>
                  <a:pt x="1328709" y="349764"/>
                  <a:pt x="1200939" y="490122"/>
                  <a:pt x="999817" y="559854"/>
                </a:cubicBezTo>
                <a:cubicBezTo>
                  <a:pt x="952819" y="575294"/>
                  <a:pt x="904775" y="587461"/>
                  <a:pt x="856041" y="596235"/>
                </a:cubicBezTo>
                <a:cubicBezTo>
                  <a:pt x="800221" y="606216"/>
                  <a:pt x="745445" y="621333"/>
                  <a:pt x="692429" y="641360"/>
                </a:cubicBezTo>
                <a:cubicBezTo>
                  <a:pt x="684653" y="645166"/>
                  <a:pt x="676915" y="648933"/>
                  <a:pt x="669135" y="652734"/>
                </a:cubicBezTo>
                <a:cubicBezTo>
                  <a:pt x="510703" y="730137"/>
                  <a:pt x="408101" y="906881"/>
                  <a:pt x="405673" y="1110597"/>
                </a:cubicBezTo>
                <a:cubicBezTo>
                  <a:pt x="408643" y="1186162"/>
                  <a:pt x="421891" y="1261012"/>
                  <a:pt x="445091" y="1333023"/>
                </a:cubicBezTo>
                <a:cubicBezTo>
                  <a:pt x="475421" y="1446307"/>
                  <a:pt x="505147" y="1564224"/>
                  <a:pt x="462969" y="1674727"/>
                </a:cubicBezTo>
                <a:cubicBezTo>
                  <a:pt x="425927" y="1767260"/>
                  <a:pt x="347555" y="1827284"/>
                  <a:pt x="272057" y="1885444"/>
                </a:cubicBezTo>
                <a:cubicBezTo>
                  <a:pt x="216029" y="1924034"/>
                  <a:pt x="165863" y="1970511"/>
                  <a:pt x="123087" y="2023466"/>
                </a:cubicBezTo>
                <a:cubicBezTo>
                  <a:pt x="73547" y="2092257"/>
                  <a:pt x="51347" y="2162035"/>
                  <a:pt x="46443" y="2233014"/>
                </a:cubicBezTo>
                <a:cubicBezTo>
                  <a:pt x="38269" y="2351314"/>
                  <a:pt x="78139" y="2472953"/>
                  <a:pt x="119563" y="2598932"/>
                </a:cubicBezTo>
                <a:cubicBezTo>
                  <a:pt x="171819" y="2759011"/>
                  <a:pt x="227647" y="2928479"/>
                  <a:pt x="175977" y="3095337"/>
                </a:cubicBezTo>
                <a:cubicBezTo>
                  <a:pt x="58981" y="3469087"/>
                  <a:pt x="5585" y="3711238"/>
                  <a:pt x="369069" y="3962887"/>
                </a:cubicBezTo>
                <a:cubicBezTo>
                  <a:pt x="474213" y="4031145"/>
                  <a:pt x="585001" y="4090217"/>
                  <a:pt x="700157" y="4139508"/>
                </a:cubicBezTo>
                <a:cubicBezTo>
                  <a:pt x="770719" y="4170787"/>
                  <a:pt x="844953" y="4206540"/>
                  <a:pt x="915711" y="4244987"/>
                </a:cubicBezTo>
                <a:cubicBezTo>
                  <a:pt x="1075835" y="4332786"/>
                  <a:pt x="1219072" y="4443323"/>
                  <a:pt x="1351220" y="4567389"/>
                </a:cubicBezTo>
                <a:lnTo>
                  <a:pt x="1446200" y="4662049"/>
                </a:lnTo>
                <a:lnTo>
                  <a:pt x="1446200" y="4729270"/>
                </a:lnTo>
                <a:lnTo>
                  <a:pt x="1320474" y="4603847"/>
                </a:lnTo>
                <a:cubicBezTo>
                  <a:pt x="1190154" y="4481331"/>
                  <a:pt x="1049233" y="4372357"/>
                  <a:pt x="891995" y="4286045"/>
                </a:cubicBezTo>
                <a:cubicBezTo>
                  <a:pt x="822991" y="4248209"/>
                  <a:pt x="749907" y="4214788"/>
                  <a:pt x="679353" y="4181574"/>
                </a:cubicBezTo>
                <a:cubicBezTo>
                  <a:pt x="561761" y="4131611"/>
                  <a:pt x="448777" y="4071304"/>
                  <a:pt x="341677" y="4001415"/>
                </a:cubicBezTo>
                <a:cubicBezTo>
                  <a:pt x="-66211" y="3716813"/>
                  <a:pt x="26215" y="3422746"/>
                  <a:pt x="132369" y="3080863"/>
                </a:cubicBezTo>
                <a:cubicBezTo>
                  <a:pt x="182031" y="2927546"/>
                  <a:pt x="129703" y="2775245"/>
                  <a:pt x="76333" y="2612790"/>
                </a:cubicBezTo>
                <a:cubicBezTo>
                  <a:pt x="34551" y="2485477"/>
                  <a:pt x="-8193" y="2355425"/>
                  <a:pt x="1351" y="2226358"/>
                </a:cubicBezTo>
                <a:cubicBezTo>
                  <a:pt x="7077" y="2148917"/>
                  <a:pt x="31629" y="2071831"/>
                  <a:pt x="86503" y="1995904"/>
                </a:cubicBezTo>
                <a:cubicBezTo>
                  <a:pt x="131563" y="1938928"/>
                  <a:pt x="184843" y="1889134"/>
                  <a:pt x="244651" y="1848082"/>
                </a:cubicBezTo>
                <a:cubicBezTo>
                  <a:pt x="318399" y="1791259"/>
                  <a:pt x="388405" y="1737746"/>
                  <a:pt x="420701" y="1657199"/>
                </a:cubicBezTo>
                <a:cubicBezTo>
                  <a:pt x="457805" y="1558820"/>
                  <a:pt x="430881" y="1455481"/>
                  <a:pt x="401293" y="1344753"/>
                </a:cubicBezTo>
                <a:cubicBezTo>
                  <a:pt x="376567" y="1268560"/>
                  <a:pt x="362597" y="1189315"/>
                  <a:pt x="359811" y="1109326"/>
                </a:cubicBezTo>
                <a:cubicBezTo>
                  <a:pt x="363227" y="877085"/>
                  <a:pt x="486933" y="676479"/>
                  <a:pt x="675921" y="598665"/>
                </a:cubicBezTo>
                <a:cubicBezTo>
                  <a:pt x="730849" y="577795"/>
                  <a:pt x="787703" y="562332"/>
                  <a:pt x="845719" y="552451"/>
                </a:cubicBezTo>
                <a:cubicBezTo>
                  <a:pt x="892445" y="543528"/>
                  <a:pt x="938583" y="531808"/>
                  <a:pt x="983889" y="517357"/>
                </a:cubicBezTo>
                <a:cubicBezTo>
                  <a:pt x="1220492" y="435615"/>
                  <a:pt x="1350790" y="244742"/>
                  <a:pt x="1440348" y="1668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105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7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3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2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Progettazione di un database utilizzando un'architettura NoSQL - Progetto per il corso di New Generation 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6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97" r:id="rId3"/>
    <p:sldLayoutId id="2147483795" r:id="rId4"/>
    <p:sldLayoutId id="2147483793" r:id="rId5"/>
    <p:sldLayoutId id="2147483794" r:id="rId6"/>
    <p:sldLayoutId id="2147483792" r:id="rId7"/>
    <p:sldLayoutId id="2147483788" r:id="rId8"/>
    <p:sldLayoutId id="2147483789" r:id="rId9"/>
    <p:sldLayoutId id="2147483790" r:id="rId10"/>
    <p:sldLayoutId id="2147483784" r:id="rId11"/>
    <p:sldLayoutId id="2147483780" r:id="rId12"/>
    <p:sldLayoutId id="2147483796" r:id="rId13"/>
    <p:sldLayoutId id="2147483781" r:id="rId14"/>
    <p:sldLayoutId id="2147483782" r:id="rId15"/>
    <p:sldLayoutId id="2147483783" r:id="rId16"/>
    <p:sldLayoutId id="214748378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microsoft.com/office/2017/06/relationships/model3d" Target="../media/model3d1.glb"/><Relationship Id="rId3" Type="http://schemas.openxmlformats.org/officeDocument/2006/relationships/slide" Target="slide4.xml"/><Relationship Id="rId7" Type="http://schemas.openxmlformats.org/officeDocument/2006/relationships/slide" Target="slide11.xml"/><Relationship Id="rId12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23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8.xml"/><Relationship Id="rId9" Type="http://schemas.openxmlformats.org/officeDocument/2006/relationships/slide" Target="slide14.xml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svg"/><Relationship Id="rId10" Type="http://schemas.microsoft.com/office/2017/06/relationships/model3d" Target="../media/model3d1.glb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15.svg"/><Relationship Id="rId4" Type="http://schemas.openxmlformats.org/officeDocument/2006/relationships/image" Target="../media/image20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segno astratto di petali in color pastello">
            <a:extLst>
              <a:ext uri="{FF2B5EF4-FFF2-40B4-BE49-F238E27FC236}">
                <a16:creationId xmlns:a16="http://schemas.microsoft.com/office/drawing/2014/main" id="{0A271744-F9EA-96E0-E0FA-E93D22B58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22"/>
          <a:stretch/>
        </p:blipFill>
        <p:spPr>
          <a:xfrm>
            <a:off x="1" y="10"/>
            <a:ext cx="12191998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3E045F5-83F7-BD50-3C66-DDC5C2376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984" y="940593"/>
            <a:ext cx="4814316" cy="3167962"/>
          </a:xfrm>
        </p:spPr>
        <p:txBody>
          <a:bodyPr>
            <a:normAutofit fontScale="90000"/>
          </a:bodyPr>
          <a:lstStyle/>
          <a:p>
            <a:r>
              <a:rPr lang="it-IT" sz="5300" b="1">
                <a:solidFill>
                  <a:schemeClr val="bg1"/>
                </a:solidFill>
              </a:rPr>
              <a:t>Progettazione di un database utilizzando un'architettura No-SQL</a:t>
            </a:r>
            <a:br>
              <a:rPr lang="it-IT" sz="3600"/>
            </a:br>
            <a:br>
              <a:rPr lang="it-IT" sz="3600"/>
            </a:br>
            <a:r>
              <a:rPr lang="it-IT" sz="3600" err="1">
                <a:solidFill>
                  <a:schemeClr val="bg1"/>
                </a:solidFill>
                <a:latin typeface="Trade Gothic Next Light"/>
              </a:rPr>
              <a:t>Bedetta</a:t>
            </a:r>
            <a:r>
              <a:rPr lang="it-IT" sz="3600">
                <a:solidFill>
                  <a:schemeClr val="bg1"/>
                </a:solidFill>
                <a:latin typeface="Trade Gothic Next Light"/>
              </a:rPr>
              <a:t> Alessandro</a:t>
            </a:r>
            <a:br>
              <a:rPr lang="it-IT" sz="3600">
                <a:latin typeface="Trade Gothic Next Light"/>
              </a:rPr>
            </a:br>
            <a:r>
              <a:rPr lang="it-IT" sz="3600">
                <a:solidFill>
                  <a:schemeClr val="bg1"/>
                </a:solidFill>
                <a:latin typeface="Trade Gothic Next Light"/>
              </a:rPr>
              <a:t>Caporusso Amalia Chiara</a:t>
            </a:r>
            <a:br>
              <a:rPr lang="it-IT" sz="3600">
                <a:latin typeface="Trade Gothic Next Light"/>
              </a:rPr>
            </a:br>
            <a:r>
              <a:rPr lang="it-IT" sz="3600">
                <a:solidFill>
                  <a:schemeClr val="bg1"/>
                </a:solidFill>
                <a:latin typeface="Trade Gothic Next Light"/>
              </a:rPr>
              <a:t>Galeazzi Margherita</a:t>
            </a:r>
            <a:br>
              <a:rPr lang="it-IT" sz="2800">
                <a:solidFill>
                  <a:srgbClr val="FFFFFF"/>
                </a:solidFill>
              </a:rPr>
            </a:br>
            <a:br>
              <a:rPr lang="it-IT" sz="2800"/>
            </a:br>
            <a:br>
              <a:rPr lang="it-IT" sz="2800"/>
            </a:br>
            <a:endParaRPr lang="it-IT" sz="280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DBB70D-7468-80F2-1EC8-CF20BA3F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84" y="4377497"/>
            <a:ext cx="4814316" cy="1254629"/>
          </a:xfrm>
        </p:spPr>
        <p:txBody>
          <a:bodyPr anchor="b">
            <a:normAutofit/>
          </a:bodyPr>
          <a:lstStyle/>
          <a:p>
            <a:endParaRPr lang="it-IT">
              <a:solidFill>
                <a:srgbClr val="FFFFFF"/>
              </a:solidFill>
            </a:endParaRPr>
          </a:p>
          <a:p>
            <a:endParaRPr lang="it-IT">
              <a:solidFill>
                <a:srgbClr val="FFFFFF"/>
              </a:solidFill>
            </a:endParaRPr>
          </a:p>
        </p:txBody>
      </p:sp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2583EA80-5279-95B6-622C-E6D985293C5F}"/>
              </a:ext>
            </a:extLst>
          </p:cNvPr>
          <p:cNvSpPr/>
          <p:nvPr/>
        </p:nvSpPr>
        <p:spPr>
          <a:xfrm>
            <a:off x="719013" y="704910"/>
            <a:ext cx="5724058" cy="5344756"/>
          </a:xfrm>
          <a:custGeom>
            <a:avLst/>
            <a:gdLst>
              <a:gd name="connsiteX0" fmla="*/ 1800000 w 5724058"/>
              <a:gd name="connsiteY0" fmla="*/ 0 h 5344756"/>
              <a:gd name="connsiteX1" fmla="*/ 3590707 w 5724058"/>
              <a:gd name="connsiteY1" fmla="*/ 1615961 h 5344756"/>
              <a:gd name="connsiteX2" fmla="*/ 3598768 w 5724058"/>
              <a:gd name="connsiteY2" fmla="*/ 1775607 h 5344756"/>
              <a:gd name="connsiteX3" fmla="*/ 3740019 w 5724058"/>
              <a:gd name="connsiteY3" fmla="*/ 1754049 h 5344756"/>
              <a:gd name="connsiteX4" fmla="*/ 3924058 w 5724058"/>
              <a:gd name="connsiteY4" fmla="*/ 1744756 h 5344756"/>
              <a:gd name="connsiteX5" fmla="*/ 5724058 w 5724058"/>
              <a:gd name="connsiteY5" fmla="*/ 3544756 h 5344756"/>
              <a:gd name="connsiteX6" fmla="*/ 3924058 w 5724058"/>
              <a:gd name="connsiteY6" fmla="*/ 5344756 h 5344756"/>
              <a:gd name="connsiteX7" fmla="*/ 2133351 w 5724058"/>
              <a:gd name="connsiteY7" fmla="*/ 3728796 h 5344756"/>
              <a:gd name="connsiteX8" fmla="*/ 2125290 w 5724058"/>
              <a:gd name="connsiteY8" fmla="*/ 3569150 h 5344756"/>
              <a:gd name="connsiteX9" fmla="*/ 1984040 w 5724058"/>
              <a:gd name="connsiteY9" fmla="*/ 3590707 h 5344756"/>
              <a:gd name="connsiteX10" fmla="*/ 1800000 w 5724058"/>
              <a:gd name="connsiteY10" fmla="*/ 3600000 h 5344756"/>
              <a:gd name="connsiteX11" fmla="*/ 0 w 5724058"/>
              <a:gd name="connsiteY11" fmla="*/ 1800000 h 5344756"/>
              <a:gd name="connsiteX12" fmla="*/ 1800000 w 5724058"/>
              <a:gd name="connsiteY12" fmla="*/ 0 h 534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24058" h="5344756">
                <a:moveTo>
                  <a:pt x="1800000" y="0"/>
                </a:moveTo>
                <a:cubicBezTo>
                  <a:pt x="2731981" y="0"/>
                  <a:pt x="3498529" y="708299"/>
                  <a:pt x="3590707" y="1615961"/>
                </a:cubicBezTo>
                <a:lnTo>
                  <a:pt x="3598768" y="1775607"/>
                </a:lnTo>
                <a:lnTo>
                  <a:pt x="3740019" y="1754049"/>
                </a:lnTo>
                <a:cubicBezTo>
                  <a:pt x="3800529" y="1747904"/>
                  <a:pt x="3861926" y="1744756"/>
                  <a:pt x="3924058" y="1744756"/>
                </a:cubicBezTo>
                <a:cubicBezTo>
                  <a:pt x="4918171" y="1744756"/>
                  <a:pt x="5724058" y="2550643"/>
                  <a:pt x="5724058" y="3544756"/>
                </a:cubicBezTo>
                <a:cubicBezTo>
                  <a:pt x="5724058" y="4538869"/>
                  <a:pt x="4918171" y="5344756"/>
                  <a:pt x="3924058" y="5344756"/>
                </a:cubicBezTo>
                <a:cubicBezTo>
                  <a:pt x="2992077" y="5344756"/>
                  <a:pt x="2225529" y="4636457"/>
                  <a:pt x="2133351" y="3728796"/>
                </a:cubicBezTo>
                <a:lnTo>
                  <a:pt x="2125290" y="3569150"/>
                </a:lnTo>
                <a:lnTo>
                  <a:pt x="1984040" y="3590707"/>
                </a:lnTo>
                <a:cubicBezTo>
                  <a:pt x="1923529" y="3596852"/>
                  <a:pt x="1862132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5" name="Sottotitolo 2">
            <a:extLst>
              <a:ext uri="{FF2B5EF4-FFF2-40B4-BE49-F238E27FC236}">
                <a16:creationId xmlns:a16="http://schemas.microsoft.com/office/drawing/2014/main" id="{F34B6B20-100D-EE07-7237-0E29BEEA9E2F}"/>
              </a:ext>
            </a:extLst>
          </p:cNvPr>
          <p:cNvSpPr txBox="1">
            <a:spLocks/>
          </p:cNvSpPr>
          <p:nvPr/>
        </p:nvSpPr>
        <p:spPr>
          <a:xfrm>
            <a:off x="572" y="4482272"/>
            <a:ext cx="4814316" cy="12546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>
              <a:solidFill>
                <a:srgbClr val="FFFFFF"/>
              </a:solidFill>
            </a:endParaRPr>
          </a:p>
          <a:p>
            <a:endParaRPr lang="it-IT">
              <a:solidFill>
                <a:srgbClr val="FFFFFF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8081D7-97E2-6124-9B11-550F34F8C560}"/>
              </a:ext>
            </a:extLst>
          </p:cNvPr>
          <p:cNvSpPr txBox="1"/>
          <p:nvPr/>
        </p:nvSpPr>
        <p:spPr>
          <a:xfrm>
            <a:off x="645914" y="6003726"/>
            <a:ext cx="616029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Progetto per il corso di New Generation Databases 2023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6F33DD48-A63B-0EA2-74FC-B3E38B789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388" y="787981"/>
            <a:ext cx="3450345" cy="3492000"/>
          </a:xfrm>
          <a:prstGeom prst="rect">
            <a:avLst/>
          </a:prstGeom>
        </p:spPr>
      </p:pic>
      <p:pic>
        <p:nvPicPr>
          <p:cNvPr id="13" name="Immagine 13" descr="Immagine che contiene testo, cartello&#10;&#10;Descrizione generata automaticamente">
            <a:extLst>
              <a:ext uri="{FF2B5EF4-FFF2-40B4-BE49-F238E27FC236}">
                <a16:creationId xmlns:a16="http://schemas.microsoft.com/office/drawing/2014/main" id="{A03F555A-6942-367D-4587-51632D06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481" y="2589833"/>
            <a:ext cx="3353957" cy="3348000"/>
          </a:xfrm>
          <a:prstGeom prst="rect">
            <a:avLst/>
          </a:prstGeom>
        </p:spPr>
      </p:pic>
      <p:sp>
        <p:nvSpPr>
          <p:cNvPr id="47" name="Figura a mano libera: forma 46">
            <a:extLst>
              <a:ext uri="{FF2B5EF4-FFF2-40B4-BE49-F238E27FC236}">
                <a16:creationId xmlns:a16="http://schemas.microsoft.com/office/drawing/2014/main" id="{AEE023FE-916F-02DF-4B51-85EFA31E6CAB}"/>
              </a:ext>
            </a:extLst>
          </p:cNvPr>
          <p:cNvSpPr/>
          <p:nvPr/>
        </p:nvSpPr>
        <p:spPr>
          <a:xfrm>
            <a:off x="-236550" y="3356053"/>
            <a:ext cx="3131398" cy="3013145"/>
          </a:xfrm>
          <a:custGeom>
            <a:avLst/>
            <a:gdLst>
              <a:gd name="connsiteX0" fmla="*/ 472701 w 3131398"/>
              <a:gd name="connsiteY0" fmla="*/ 2293145 h 3013145"/>
              <a:gd name="connsiteX1" fmla="*/ 832701 w 3131398"/>
              <a:gd name="connsiteY1" fmla="*/ 2653145 h 3013145"/>
              <a:gd name="connsiteX2" fmla="*/ 472701 w 3131398"/>
              <a:gd name="connsiteY2" fmla="*/ 3013145 h 3013145"/>
              <a:gd name="connsiteX3" fmla="*/ 112701 w 3131398"/>
              <a:gd name="connsiteY3" fmla="*/ 2653145 h 3013145"/>
              <a:gd name="connsiteX4" fmla="*/ 472701 w 3131398"/>
              <a:gd name="connsiteY4" fmla="*/ 2293145 h 3013145"/>
              <a:gd name="connsiteX5" fmla="*/ 1293867 w 3131398"/>
              <a:gd name="connsiteY5" fmla="*/ 1988705 h 3013145"/>
              <a:gd name="connsiteX6" fmla="*/ 1473867 w 3131398"/>
              <a:gd name="connsiteY6" fmla="*/ 2168705 h 3013145"/>
              <a:gd name="connsiteX7" fmla="*/ 1293867 w 3131398"/>
              <a:gd name="connsiteY7" fmla="*/ 2348705 h 3013145"/>
              <a:gd name="connsiteX8" fmla="*/ 1113867 w 3131398"/>
              <a:gd name="connsiteY8" fmla="*/ 2168705 h 3013145"/>
              <a:gd name="connsiteX9" fmla="*/ 1293867 w 3131398"/>
              <a:gd name="connsiteY9" fmla="*/ 1988705 h 3013145"/>
              <a:gd name="connsiteX10" fmla="*/ 786132 w 3131398"/>
              <a:gd name="connsiteY10" fmla="*/ 1966765 h 3013145"/>
              <a:gd name="connsiteX11" fmla="*/ 894132 w 3131398"/>
              <a:gd name="connsiteY11" fmla="*/ 2074765 h 3013145"/>
              <a:gd name="connsiteX12" fmla="*/ 786132 w 3131398"/>
              <a:gd name="connsiteY12" fmla="*/ 2182765 h 3013145"/>
              <a:gd name="connsiteX13" fmla="*/ 678132 w 3131398"/>
              <a:gd name="connsiteY13" fmla="*/ 2074765 h 3013145"/>
              <a:gd name="connsiteX14" fmla="*/ 786132 w 3131398"/>
              <a:gd name="connsiteY14" fmla="*/ 1966765 h 3013145"/>
              <a:gd name="connsiteX15" fmla="*/ 1943699 w 3131398"/>
              <a:gd name="connsiteY15" fmla="*/ 1620669 h 3013145"/>
              <a:gd name="connsiteX16" fmla="*/ 2303699 w 3131398"/>
              <a:gd name="connsiteY16" fmla="*/ 1980669 h 3013145"/>
              <a:gd name="connsiteX17" fmla="*/ 1943699 w 3131398"/>
              <a:gd name="connsiteY17" fmla="*/ 2340669 h 3013145"/>
              <a:gd name="connsiteX18" fmla="*/ 1583699 w 3131398"/>
              <a:gd name="connsiteY18" fmla="*/ 1980669 h 3013145"/>
              <a:gd name="connsiteX19" fmla="*/ 1943699 w 3131398"/>
              <a:gd name="connsiteY19" fmla="*/ 1620669 h 3013145"/>
              <a:gd name="connsiteX20" fmla="*/ 593260 w 3131398"/>
              <a:gd name="connsiteY20" fmla="*/ 1468758 h 3013145"/>
              <a:gd name="connsiteX21" fmla="*/ 773260 w 3131398"/>
              <a:gd name="connsiteY21" fmla="*/ 1648758 h 3013145"/>
              <a:gd name="connsiteX22" fmla="*/ 593260 w 3131398"/>
              <a:gd name="connsiteY22" fmla="*/ 1828758 h 3013145"/>
              <a:gd name="connsiteX23" fmla="*/ 413260 w 3131398"/>
              <a:gd name="connsiteY23" fmla="*/ 1648758 h 3013145"/>
              <a:gd name="connsiteX24" fmla="*/ 593260 w 3131398"/>
              <a:gd name="connsiteY24" fmla="*/ 1468758 h 3013145"/>
              <a:gd name="connsiteX25" fmla="*/ 2861398 w 3131398"/>
              <a:gd name="connsiteY25" fmla="*/ 1440307 h 3013145"/>
              <a:gd name="connsiteX26" fmla="*/ 3131398 w 3131398"/>
              <a:gd name="connsiteY26" fmla="*/ 1710307 h 3013145"/>
              <a:gd name="connsiteX27" fmla="*/ 2861398 w 3131398"/>
              <a:gd name="connsiteY27" fmla="*/ 1980307 h 3013145"/>
              <a:gd name="connsiteX28" fmla="*/ 2591398 w 3131398"/>
              <a:gd name="connsiteY28" fmla="*/ 1710307 h 3013145"/>
              <a:gd name="connsiteX29" fmla="*/ 2861398 w 3131398"/>
              <a:gd name="connsiteY29" fmla="*/ 1440307 h 3013145"/>
              <a:gd name="connsiteX30" fmla="*/ 1252854 w 3131398"/>
              <a:gd name="connsiteY30" fmla="*/ 1283928 h 3013145"/>
              <a:gd name="connsiteX31" fmla="*/ 1522854 w 3131398"/>
              <a:gd name="connsiteY31" fmla="*/ 1553928 h 3013145"/>
              <a:gd name="connsiteX32" fmla="*/ 1252854 w 3131398"/>
              <a:gd name="connsiteY32" fmla="*/ 1823928 h 3013145"/>
              <a:gd name="connsiteX33" fmla="*/ 982854 w 3131398"/>
              <a:gd name="connsiteY33" fmla="*/ 1553928 h 3013145"/>
              <a:gd name="connsiteX34" fmla="*/ 1252854 w 3131398"/>
              <a:gd name="connsiteY34" fmla="*/ 1283928 h 3013145"/>
              <a:gd name="connsiteX35" fmla="*/ 2553186 w 3131398"/>
              <a:gd name="connsiteY35" fmla="*/ 1116302 h 3013145"/>
              <a:gd name="connsiteX36" fmla="*/ 2661186 w 3131398"/>
              <a:gd name="connsiteY36" fmla="*/ 1224302 h 3013145"/>
              <a:gd name="connsiteX37" fmla="*/ 2553186 w 3131398"/>
              <a:gd name="connsiteY37" fmla="*/ 1332302 h 3013145"/>
              <a:gd name="connsiteX38" fmla="*/ 2445186 w 3131398"/>
              <a:gd name="connsiteY38" fmla="*/ 1224302 h 3013145"/>
              <a:gd name="connsiteX39" fmla="*/ 2553186 w 3131398"/>
              <a:gd name="connsiteY39" fmla="*/ 1116302 h 3013145"/>
              <a:gd name="connsiteX40" fmla="*/ 1877481 w 3131398"/>
              <a:gd name="connsiteY40" fmla="*/ 1030325 h 3013145"/>
              <a:gd name="connsiteX41" fmla="*/ 2057481 w 3131398"/>
              <a:gd name="connsiteY41" fmla="*/ 1210325 h 3013145"/>
              <a:gd name="connsiteX42" fmla="*/ 1877481 w 3131398"/>
              <a:gd name="connsiteY42" fmla="*/ 1390325 h 3013145"/>
              <a:gd name="connsiteX43" fmla="*/ 1697481 w 3131398"/>
              <a:gd name="connsiteY43" fmla="*/ 1210325 h 3013145"/>
              <a:gd name="connsiteX44" fmla="*/ 1877481 w 3131398"/>
              <a:gd name="connsiteY44" fmla="*/ 1030325 h 3013145"/>
              <a:gd name="connsiteX45" fmla="*/ 1048700 w 3131398"/>
              <a:gd name="connsiteY45" fmla="*/ 718999 h 3013145"/>
              <a:gd name="connsiteX46" fmla="*/ 1318700 w 3131398"/>
              <a:gd name="connsiteY46" fmla="*/ 988999 h 3013145"/>
              <a:gd name="connsiteX47" fmla="*/ 1048700 w 3131398"/>
              <a:gd name="connsiteY47" fmla="*/ 1258999 h 3013145"/>
              <a:gd name="connsiteX48" fmla="*/ 778700 w 3131398"/>
              <a:gd name="connsiteY48" fmla="*/ 988999 h 3013145"/>
              <a:gd name="connsiteX49" fmla="*/ 1048700 w 3131398"/>
              <a:gd name="connsiteY49" fmla="*/ 718999 h 3013145"/>
              <a:gd name="connsiteX50" fmla="*/ 1475699 w 3131398"/>
              <a:gd name="connsiteY50" fmla="*/ 701074 h 3013145"/>
              <a:gd name="connsiteX51" fmla="*/ 1583699 w 3131398"/>
              <a:gd name="connsiteY51" fmla="*/ 809074 h 3013145"/>
              <a:gd name="connsiteX52" fmla="*/ 1475699 w 3131398"/>
              <a:gd name="connsiteY52" fmla="*/ 917074 h 3013145"/>
              <a:gd name="connsiteX53" fmla="*/ 1367699 w 3131398"/>
              <a:gd name="connsiteY53" fmla="*/ 809074 h 3013145"/>
              <a:gd name="connsiteX54" fmla="*/ 1475699 w 3131398"/>
              <a:gd name="connsiteY54" fmla="*/ 701074 h 3013145"/>
              <a:gd name="connsiteX55" fmla="*/ 360000 w 3131398"/>
              <a:gd name="connsiteY55" fmla="*/ 563928 h 3013145"/>
              <a:gd name="connsiteX56" fmla="*/ 720000 w 3131398"/>
              <a:gd name="connsiteY56" fmla="*/ 923928 h 3013145"/>
              <a:gd name="connsiteX57" fmla="*/ 360000 w 3131398"/>
              <a:gd name="connsiteY57" fmla="*/ 1283928 h 3013145"/>
              <a:gd name="connsiteX58" fmla="*/ 0 w 3131398"/>
              <a:gd name="connsiteY58" fmla="*/ 923928 h 3013145"/>
              <a:gd name="connsiteX59" fmla="*/ 360000 w 3131398"/>
              <a:gd name="connsiteY59" fmla="*/ 563928 h 3013145"/>
              <a:gd name="connsiteX60" fmla="*/ 938345 w 3131398"/>
              <a:gd name="connsiteY60" fmla="*/ 0 h 3013145"/>
              <a:gd name="connsiteX61" fmla="*/ 1118345 w 3131398"/>
              <a:gd name="connsiteY61" fmla="*/ 180000 h 3013145"/>
              <a:gd name="connsiteX62" fmla="*/ 938345 w 3131398"/>
              <a:gd name="connsiteY62" fmla="*/ 360000 h 3013145"/>
              <a:gd name="connsiteX63" fmla="*/ 758345 w 3131398"/>
              <a:gd name="connsiteY63" fmla="*/ 180000 h 3013145"/>
              <a:gd name="connsiteX64" fmla="*/ 938345 w 3131398"/>
              <a:gd name="connsiteY64" fmla="*/ 0 h 301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131398" h="3013145">
                <a:moveTo>
                  <a:pt x="472701" y="2293145"/>
                </a:moveTo>
                <a:cubicBezTo>
                  <a:pt x="671524" y="2293145"/>
                  <a:pt x="832701" y="2454322"/>
                  <a:pt x="832701" y="2653145"/>
                </a:cubicBezTo>
                <a:cubicBezTo>
                  <a:pt x="832701" y="2851968"/>
                  <a:pt x="671524" y="3013145"/>
                  <a:pt x="472701" y="3013145"/>
                </a:cubicBezTo>
                <a:cubicBezTo>
                  <a:pt x="273878" y="3013145"/>
                  <a:pt x="112701" y="2851968"/>
                  <a:pt x="112701" y="2653145"/>
                </a:cubicBezTo>
                <a:cubicBezTo>
                  <a:pt x="112701" y="2454322"/>
                  <a:pt x="273878" y="2293145"/>
                  <a:pt x="472701" y="2293145"/>
                </a:cubicBezTo>
                <a:close/>
                <a:moveTo>
                  <a:pt x="1293867" y="1988705"/>
                </a:moveTo>
                <a:cubicBezTo>
                  <a:pt x="1393278" y="1988705"/>
                  <a:pt x="1473867" y="2069294"/>
                  <a:pt x="1473867" y="2168705"/>
                </a:cubicBezTo>
                <a:cubicBezTo>
                  <a:pt x="1473867" y="2268116"/>
                  <a:pt x="1393278" y="2348705"/>
                  <a:pt x="1293867" y="2348705"/>
                </a:cubicBezTo>
                <a:cubicBezTo>
                  <a:pt x="1194456" y="2348705"/>
                  <a:pt x="1113867" y="2268116"/>
                  <a:pt x="1113867" y="2168705"/>
                </a:cubicBezTo>
                <a:cubicBezTo>
                  <a:pt x="1113867" y="2069294"/>
                  <a:pt x="1194456" y="1988705"/>
                  <a:pt x="1293867" y="1988705"/>
                </a:cubicBezTo>
                <a:close/>
                <a:moveTo>
                  <a:pt x="786132" y="1966765"/>
                </a:moveTo>
                <a:cubicBezTo>
                  <a:pt x="845779" y="1966765"/>
                  <a:pt x="894132" y="2015118"/>
                  <a:pt x="894132" y="2074765"/>
                </a:cubicBezTo>
                <a:cubicBezTo>
                  <a:pt x="894132" y="2134412"/>
                  <a:pt x="845779" y="2182765"/>
                  <a:pt x="786132" y="2182765"/>
                </a:cubicBezTo>
                <a:cubicBezTo>
                  <a:pt x="726485" y="2182765"/>
                  <a:pt x="678132" y="2134412"/>
                  <a:pt x="678132" y="2074765"/>
                </a:cubicBezTo>
                <a:cubicBezTo>
                  <a:pt x="678132" y="2015118"/>
                  <a:pt x="726485" y="1966765"/>
                  <a:pt x="786132" y="1966765"/>
                </a:cubicBezTo>
                <a:close/>
                <a:moveTo>
                  <a:pt x="1943699" y="1620669"/>
                </a:moveTo>
                <a:cubicBezTo>
                  <a:pt x="2142522" y="1620669"/>
                  <a:pt x="2303699" y="1781846"/>
                  <a:pt x="2303699" y="1980669"/>
                </a:cubicBezTo>
                <a:cubicBezTo>
                  <a:pt x="2303699" y="2179492"/>
                  <a:pt x="2142522" y="2340669"/>
                  <a:pt x="1943699" y="2340669"/>
                </a:cubicBezTo>
                <a:cubicBezTo>
                  <a:pt x="1744876" y="2340669"/>
                  <a:pt x="1583699" y="2179492"/>
                  <a:pt x="1583699" y="1980669"/>
                </a:cubicBezTo>
                <a:cubicBezTo>
                  <a:pt x="1583699" y="1781846"/>
                  <a:pt x="1744876" y="1620669"/>
                  <a:pt x="1943699" y="1620669"/>
                </a:cubicBezTo>
                <a:close/>
                <a:moveTo>
                  <a:pt x="593260" y="1468758"/>
                </a:moveTo>
                <a:cubicBezTo>
                  <a:pt x="692671" y="1468758"/>
                  <a:pt x="773260" y="1549347"/>
                  <a:pt x="773260" y="1648758"/>
                </a:cubicBezTo>
                <a:cubicBezTo>
                  <a:pt x="773260" y="1748169"/>
                  <a:pt x="692671" y="1828758"/>
                  <a:pt x="593260" y="1828758"/>
                </a:cubicBezTo>
                <a:cubicBezTo>
                  <a:pt x="493849" y="1828758"/>
                  <a:pt x="413260" y="1748169"/>
                  <a:pt x="413260" y="1648758"/>
                </a:cubicBezTo>
                <a:cubicBezTo>
                  <a:pt x="413260" y="1549347"/>
                  <a:pt x="493849" y="1468758"/>
                  <a:pt x="593260" y="1468758"/>
                </a:cubicBezTo>
                <a:close/>
                <a:moveTo>
                  <a:pt x="2861398" y="1440307"/>
                </a:moveTo>
                <a:cubicBezTo>
                  <a:pt x="3010515" y="1440307"/>
                  <a:pt x="3131398" y="1561190"/>
                  <a:pt x="3131398" y="1710307"/>
                </a:cubicBezTo>
                <a:cubicBezTo>
                  <a:pt x="3131398" y="1859424"/>
                  <a:pt x="3010515" y="1980307"/>
                  <a:pt x="2861398" y="1980307"/>
                </a:cubicBezTo>
                <a:cubicBezTo>
                  <a:pt x="2712281" y="1980307"/>
                  <a:pt x="2591398" y="1859424"/>
                  <a:pt x="2591398" y="1710307"/>
                </a:cubicBezTo>
                <a:cubicBezTo>
                  <a:pt x="2591398" y="1561190"/>
                  <a:pt x="2712281" y="1440307"/>
                  <a:pt x="2861398" y="1440307"/>
                </a:cubicBezTo>
                <a:close/>
                <a:moveTo>
                  <a:pt x="1252854" y="1283928"/>
                </a:moveTo>
                <a:cubicBezTo>
                  <a:pt x="1401971" y="1283928"/>
                  <a:pt x="1522854" y="1404811"/>
                  <a:pt x="1522854" y="1553928"/>
                </a:cubicBezTo>
                <a:cubicBezTo>
                  <a:pt x="1522854" y="1703045"/>
                  <a:pt x="1401971" y="1823928"/>
                  <a:pt x="1252854" y="1823928"/>
                </a:cubicBezTo>
                <a:cubicBezTo>
                  <a:pt x="1103737" y="1823928"/>
                  <a:pt x="982854" y="1703045"/>
                  <a:pt x="982854" y="1553928"/>
                </a:cubicBezTo>
                <a:cubicBezTo>
                  <a:pt x="982854" y="1404811"/>
                  <a:pt x="1103737" y="1283928"/>
                  <a:pt x="1252854" y="1283928"/>
                </a:cubicBezTo>
                <a:close/>
                <a:moveTo>
                  <a:pt x="2553186" y="1116302"/>
                </a:moveTo>
                <a:cubicBezTo>
                  <a:pt x="2612833" y="1116302"/>
                  <a:pt x="2661186" y="1164655"/>
                  <a:pt x="2661186" y="1224302"/>
                </a:cubicBezTo>
                <a:cubicBezTo>
                  <a:pt x="2661186" y="1283949"/>
                  <a:pt x="2612833" y="1332302"/>
                  <a:pt x="2553186" y="1332302"/>
                </a:cubicBezTo>
                <a:cubicBezTo>
                  <a:pt x="2493539" y="1332302"/>
                  <a:pt x="2445186" y="1283949"/>
                  <a:pt x="2445186" y="1224302"/>
                </a:cubicBezTo>
                <a:cubicBezTo>
                  <a:pt x="2445186" y="1164655"/>
                  <a:pt x="2493539" y="1116302"/>
                  <a:pt x="2553186" y="1116302"/>
                </a:cubicBezTo>
                <a:close/>
                <a:moveTo>
                  <a:pt x="1877481" y="1030325"/>
                </a:moveTo>
                <a:cubicBezTo>
                  <a:pt x="1976892" y="1030325"/>
                  <a:pt x="2057481" y="1110914"/>
                  <a:pt x="2057481" y="1210325"/>
                </a:cubicBezTo>
                <a:cubicBezTo>
                  <a:pt x="2057481" y="1309736"/>
                  <a:pt x="1976892" y="1390325"/>
                  <a:pt x="1877481" y="1390325"/>
                </a:cubicBezTo>
                <a:cubicBezTo>
                  <a:pt x="1778070" y="1390325"/>
                  <a:pt x="1697481" y="1309736"/>
                  <a:pt x="1697481" y="1210325"/>
                </a:cubicBezTo>
                <a:cubicBezTo>
                  <a:pt x="1697481" y="1110914"/>
                  <a:pt x="1778070" y="1030325"/>
                  <a:pt x="1877481" y="1030325"/>
                </a:cubicBezTo>
                <a:close/>
                <a:moveTo>
                  <a:pt x="1048700" y="718999"/>
                </a:moveTo>
                <a:cubicBezTo>
                  <a:pt x="1197817" y="718999"/>
                  <a:pt x="1318700" y="839882"/>
                  <a:pt x="1318700" y="988999"/>
                </a:cubicBezTo>
                <a:cubicBezTo>
                  <a:pt x="1318700" y="1138116"/>
                  <a:pt x="1197817" y="1258999"/>
                  <a:pt x="1048700" y="1258999"/>
                </a:cubicBezTo>
                <a:cubicBezTo>
                  <a:pt x="899583" y="1258999"/>
                  <a:pt x="778700" y="1138116"/>
                  <a:pt x="778700" y="988999"/>
                </a:cubicBezTo>
                <a:cubicBezTo>
                  <a:pt x="778700" y="839882"/>
                  <a:pt x="899583" y="718999"/>
                  <a:pt x="1048700" y="718999"/>
                </a:cubicBezTo>
                <a:close/>
                <a:moveTo>
                  <a:pt x="1475699" y="701074"/>
                </a:moveTo>
                <a:cubicBezTo>
                  <a:pt x="1535346" y="701074"/>
                  <a:pt x="1583699" y="749427"/>
                  <a:pt x="1583699" y="809074"/>
                </a:cubicBezTo>
                <a:cubicBezTo>
                  <a:pt x="1583699" y="868721"/>
                  <a:pt x="1535346" y="917074"/>
                  <a:pt x="1475699" y="917074"/>
                </a:cubicBezTo>
                <a:cubicBezTo>
                  <a:pt x="1416052" y="917074"/>
                  <a:pt x="1367699" y="868721"/>
                  <a:pt x="1367699" y="809074"/>
                </a:cubicBezTo>
                <a:cubicBezTo>
                  <a:pt x="1367699" y="749427"/>
                  <a:pt x="1416052" y="701074"/>
                  <a:pt x="1475699" y="701074"/>
                </a:cubicBezTo>
                <a:close/>
                <a:moveTo>
                  <a:pt x="360000" y="563928"/>
                </a:moveTo>
                <a:cubicBezTo>
                  <a:pt x="558823" y="563928"/>
                  <a:pt x="720000" y="725105"/>
                  <a:pt x="720000" y="923928"/>
                </a:cubicBezTo>
                <a:cubicBezTo>
                  <a:pt x="720000" y="1122751"/>
                  <a:pt x="558823" y="1283928"/>
                  <a:pt x="360000" y="1283928"/>
                </a:cubicBezTo>
                <a:cubicBezTo>
                  <a:pt x="161177" y="1283928"/>
                  <a:pt x="0" y="1122751"/>
                  <a:pt x="0" y="923928"/>
                </a:cubicBezTo>
                <a:cubicBezTo>
                  <a:pt x="0" y="725105"/>
                  <a:pt x="161177" y="563928"/>
                  <a:pt x="360000" y="563928"/>
                </a:cubicBezTo>
                <a:close/>
                <a:moveTo>
                  <a:pt x="938345" y="0"/>
                </a:moveTo>
                <a:cubicBezTo>
                  <a:pt x="1037756" y="0"/>
                  <a:pt x="1118345" y="80589"/>
                  <a:pt x="1118345" y="180000"/>
                </a:cubicBezTo>
                <a:cubicBezTo>
                  <a:pt x="1118345" y="279411"/>
                  <a:pt x="1037756" y="360000"/>
                  <a:pt x="938345" y="360000"/>
                </a:cubicBezTo>
                <a:cubicBezTo>
                  <a:pt x="838934" y="360000"/>
                  <a:pt x="758345" y="279411"/>
                  <a:pt x="758345" y="180000"/>
                </a:cubicBezTo>
                <a:cubicBezTo>
                  <a:pt x="758345" y="80589"/>
                  <a:pt x="838934" y="0"/>
                  <a:pt x="938345" y="0"/>
                </a:cubicBez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46" name="Figura a mano libera: forma 45">
            <a:extLst>
              <a:ext uri="{FF2B5EF4-FFF2-40B4-BE49-F238E27FC236}">
                <a16:creationId xmlns:a16="http://schemas.microsoft.com/office/drawing/2014/main" id="{767F23F9-BE3C-CC6A-9F43-664615A0AA8E}"/>
              </a:ext>
            </a:extLst>
          </p:cNvPr>
          <p:cNvSpPr/>
          <p:nvPr/>
        </p:nvSpPr>
        <p:spPr>
          <a:xfrm>
            <a:off x="3670381" y="-326007"/>
            <a:ext cx="2334116" cy="2666772"/>
          </a:xfrm>
          <a:custGeom>
            <a:avLst/>
            <a:gdLst>
              <a:gd name="connsiteX0" fmla="*/ 1910553 w 2334116"/>
              <a:gd name="connsiteY0" fmla="*/ 2005074 h 2666772"/>
              <a:gd name="connsiteX1" fmla="*/ 2180553 w 2334116"/>
              <a:gd name="connsiteY1" fmla="*/ 2275074 h 2666772"/>
              <a:gd name="connsiteX2" fmla="*/ 1910553 w 2334116"/>
              <a:gd name="connsiteY2" fmla="*/ 2545074 h 2666772"/>
              <a:gd name="connsiteX3" fmla="*/ 1640553 w 2334116"/>
              <a:gd name="connsiteY3" fmla="*/ 2275074 h 2666772"/>
              <a:gd name="connsiteX4" fmla="*/ 1910553 w 2334116"/>
              <a:gd name="connsiteY4" fmla="*/ 2005074 h 2666772"/>
              <a:gd name="connsiteX5" fmla="*/ 1064554 w 2334116"/>
              <a:gd name="connsiteY5" fmla="*/ 1946772 h 2666772"/>
              <a:gd name="connsiteX6" fmla="*/ 1424554 w 2334116"/>
              <a:gd name="connsiteY6" fmla="*/ 2306772 h 2666772"/>
              <a:gd name="connsiteX7" fmla="*/ 1064554 w 2334116"/>
              <a:gd name="connsiteY7" fmla="*/ 2666772 h 2666772"/>
              <a:gd name="connsiteX8" fmla="*/ 704554 w 2334116"/>
              <a:gd name="connsiteY8" fmla="*/ 2306772 h 2666772"/>
              <a:gd name="connsiteX9" fmla="*/ 1064554 w 2334116"/>
              <a:gd name="connsiteY9" fmla="*/ 1946772 h 2666772"/>
              <a:gd name="connsiteX10" fmla="*/ 2226116 w 2334116"/>
              <a:gd name="connsiteY10" fmla="*/ 1835428 h 2666772"/>
              <a:gd name="connsiteX11" fmla="*/ 2334116 w 2334116"/>
              <a:gd name="connsiteY11" fmla="*/ 1943428 h 2666772"/>
              <a:gd name="connsiteX12" fmla="*/ 2226116 w 2334116"/>
              <a:gd name="connsiteY12" fmla="*/ 2051428 h 2666772"/>
              <a:gd name="connsiteX13" fmla="*/ 2118116 w 2334116"/>
              <a:gd name="connsiteY13" fmla="*/ 1943428 h 2666772"/>
              <a:gd name="connsiteX14" fmla="*/ 2226116 w 2334116"/>
              <a:gd name="connsiteY14" fmla="*/ 1835428 h 2666772"/>
              <a:gd name="connsiteX15" fmla="*/ 1486990 w 2334116"/>
              <a:gd name="connsiteY15" fmla="*/ 1795023 h 2666772"/>
              <a:gd name="connsiteX16" fmla="*/ 1594990 w 2334116"/>
              <a:gd name="connsiteY16" fmla="*/ 1903023 h 2666772"/>
              <a:gd name="connsiteX17" fmla="*/ 1486990 w 2334116"/>
              <a:gd name="connsiteY17" fmla="*/ 2011023 h 2666772"/>
              <a:gd name="connsiteX18" fmla="*/ 1378990 w 2334116"/>
              <a:gd name="connsiteY18" fmla="*/ 1903023 h 2666772"/>
              <a:gd name="connsiteX19" fmla="*/ 1486990 w 2334116"/>
              <a:gd name="connsiteY19" fmla="*/ 1795023 h 2666772"/>
              <a:gd name="connsiteX20" fmla="*/ 635453 w 2334116"/>
              <a:gd name="connsiteY20" fmla="*/ 1749445 h 2666772"/>
              <a:gd name="connsiteX21" fmla="*/ 743453 w 2334116"/>
              <a:gd name="connsiteY21" fmla="*/ 1857445 h 2666772"/>
              <a:gd name="connsiteX22" fmla="*/ 635453 w 2334116"/>
              <a:gd name="connsiteY22" fmla="*/ 1965445 h 2666772"/>
              <a:gd name="connsiteX23" fmla="*/ 527453 w 2334116"/>
              <a:gd name="connsiteY23" fmla="*/ 1857445 h 2666772"/>
              <a:gd name="connsiteX24" fmla="*/ 635453 w 2334116"/>
              <a:gd name="connsiteY24" fmla="*/ 1749445 h 2666772"/>
              <a:gd name="connsiteX25" fmla="*/ 585701 w 2334116"/>
              <a:gd name="connsiteY25" fmla="*/ 1355048 h 2666772"/>
              <a:gd name="connsiteX26" fmla="*/ 693701 w 2334116"/>
              <a:gd name="connsiteY26" fmla="*/ 1463048 h 2666772"/>
              <a:gd name="connsiteX27" fmla="*/ 585701 w 2334116"/>
              <a:gd name="connsiteY27" fmla="*/ 1571048 h 2666772"/>
              <a:gd name="connsiteX28" fmla="*/ 477701 w 2334116"/>
              <a:gd name="connsiteY28" fmla="*/ 1463048 h 2666772"/>
              <a:gd name="connsiteX29" fmla="*/ 585701 w 2334116"/>
              <a:gd name="connsiteY29" fmla="*/ 1355048 h 2666772"/>
              <a:gd name="connsiteX30" fmla="*/ 271092 w 2334116"/>
              <a:gd name="connsiteY30" fmla="*/ 1253795 h 2666772"/>
              <a:gd name="connsiteX31" fmla="*/ 379092 w 2334116"/>
              <a:gd name="connsiteY31" fmla="*/ 1361795 h 2666772"/>
              <a:gd name="connsiteX32" fmla="*/ 271092 w 2334116"/>
              <a:gd name="connsiteY32" fmla="*/ 1469795 h 2666772"/>
              <a:gd name="connsiteX33" fmla="*/ 163092 w 2334116"/>
              <a:gd name="connsiteY33" fmla="*/ 1361795 h 2666772"/>
              <a:gd name="connsiteX34" fmla="*/ 271092 w 2334116"/>
              <a:gd name="connsiteY34" fmla="*/ 1253795 h 2666772"/>
              <a:gd name="connsiteX35" fmla="*/ 1094537 w 2334116"/>
              <a:gd name="connsiteY35" fmla="*/ 1142296 h 2666772"/>
              <a:gd name="connsiteX36" fmla="*/ 1364537 w 2334116"/>
              <a:gd name="connsiteY36" fmla="*/ 1412296 h 2666772"/>
              <a:gd name="connsiteX37" fmla="*/ 1094537 w 2334116"/>
              <a:gd name="connsiteY37" fmla="*/ 1682296 h 2666772"/>
              <a:gd name="connsiteX38" fmla="*/ 824537 w 2334116"/>
              <a:gd name="connsiteY38" fmla="*/ 1412296 h 2666772"/>
              <a:gd name="connsiteX39" fmla="*/ 1094537 w 2334116"/>
              <a:gd name="connsiteY39" fmla="*/ 1142296 h 2666772"/>
              <a:gd name="connsiteX40" fmla="*/ 1838936 w 2334116"/>
              <a:gd name="connsiteY40" fmla="*/ 1096466 h 2666772"/>
              <a:gd name="connsiteX41" fmla="*/ 2198936 w 2334116"/>
              <a:gd name="connsiteY41" fmla="*/ 1456466 h 2666772"/>
              <a:gd name="connsiteX42" fmla="*/ 1838936 w 2334116"/>
              <a:gd name="connsiteY42" fmla="*/ 1816466 h 2666772"/>
              <a:gd name="connsiteX43" fmla="*/ 1478936 w 2334116"/>
              <a:gd name="connsiteY43" fmla="*/ 1456466 h 2666772"/>
              <a:gd name="connsiteX44" fmla="*/ 1838936 w 2334116"/>
              <a:gd name="connsiteY44" fmla="*/ 1096466 h 2666772"/>
              <a:gd name="connsiteX45" fmla="*/ 743453 w 2334116"/>
              <a:gd name="connsiteY45" fmla="*/ 710857 h 2666772"/>
              <a:gd name="connsiteX46" fmla="*/ 851453 w 2334116"/>
              <a:gd name="connsiteY46" fmla="*/ 818857 h 2666772"/>
              <a:gd name="connsiteX47" fmla="*/ 743453 w 2334116"/>
              <a:gd name="connsiteY47" fmla="*/ 926857 h 2666772"/>
              <a:gd name="connsiteX48" fmla="*/ 635453 w 2334116"/>
              <a:gd name="connsiteY48" fmla="*/ 818857 h 2666772"/>
              <a:gd name="connsiteX49" fmla="*/ 743453 w 2334116"/>
              <a:gd name="connsiteY49" fmla="*/ 710857 h 2666772"/>
              <a:gd name="connsiteX50" fmla="*/ 1131100 w 2334116"/>
              <a:gd name="connsiteY50" fmla="*/ 582980 h 2666772"/>
              <a:gd name="connsiteX51" fmla="*/ 1239100 w 2334116"/>
              <a:gd name="connsiteY51" fmla="*/ 690980 h 2666772"/>
              <a:gd name="connsiteX52" fmla="*/ 1131100 w 2334116"/>
              <a:gd name="connsiteY52" fmla="*/ 798980 h 2666772"/>
              <a:gd name="connsiteX53" fmla="*/ 1023100 w 2334116"/>
              <a:gd name="connsiteY53" fmla="*/ 690980 h 2666772"/>
              <a:gd name="connsiteX54" fmla="*/ 1131100 w 2334116"/>
              <a:gd name="connsiteY54" fmla="*/ 582980 h 2666772"/>
              <a:gd name="connsiteX55" fmla="*/ 1640553 w 2334116"/>
              <a:gd name="connsiteY55" fmla="*/ 372626 h 2666772"/>
              <a:gd name="connsiteX56" fmla="*/ 1910553 w 2334116"/>
              <a:gd name="connsiteY56" fmla="*/ 642626 h 2666772"/>
              <a:gd name="connsiteX57" fmla="*/ 1640553 w 2334116"/>
              <a:gd name="connsiteY57" fmla="*/ 912626 h 2666772"/>
              <a:gd name="connsiteX58" fmla="*/ 1370553 w 2334116"/>
              <a:gd name="connsiteY58" fmla="*/ 642626 h 2666772"/>
              <a:gd name="connsiteX59" fmla="*/ 1640553 w 2334116"/>
              <a:gd name="connsiteY59" fmla="*/ 372626 h 2666772"/>
              <a:gd name="connsiteX60" fmla="*/ 360000 w 2334116"/>
              <a:gd name="connsiteY60" fmla="*/ 0 h 2666772"/>
              <a:gd name="connsiteX61" fmla="*/ 720000 w 2334116"/>
              <a:gd name="connsiteY61" fmla="*/ 360000 h 2666772"/>
              <a:gd name="connsiteX62" fmla="*/ 360000 w 2334116"/>
              <a:gd name="connsiteY62" fmla="*/ 720000 h 2666772"/>
              <a:gd name="connsiteX63" fmla="*/ 0 w 2334116"/>
              <a:gd name="connsiteY63" fmla="*/ 360000 h 2666772"/>
              <a:gd name="connsiteX64" fmla="*/ 360000 w 2334116"/>
              <a:gd name="connsiteY64" fmla="*/ 0 h 26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334116" h="2666772">
                <a:moveTo>
                  <a:pt x="1910553" y="2005074"/>
                </a:moveTo>
                <a:cubicBezTo>
                  <a:pt x="2059670" y="2005074"/>
                  <a:pt x="2180553" y="2125957"/>
                  <a:pt x="2180553" y="2275074"/>
                </a:cubicBezTo>
                <a:cubicBezTo>
                  <a:pt x="2180553" y="2424191"/>
                  <a:pt x="2059670" y="2545074"/>
                  <a:pt x="1910553" y="2545074"/>
                </a:cubicBezTo>
                <a:cubicBezTo>
                  <a:pt x="1761436" y="2545074"/>
                  <a:pt x="1640553" y="2424191"/>
                  <a:pt x="1640553" y="2275074"/>
                </a:cubicBezTo>
                <a:cubicBezTo>
                  <a:pt x="1640553" y="2125957"/>
                  <a:pt x="1761436" y="2005074"/>
                  <a:pt x="1910553" y="2005074"/>
                </a:cubicBezTo>
                <a:close/>
                <a:moveTo>
                  <a:pt x="1064554" y="1946772"/>
                </a:moveTo>
                <a:cubicBezTo>
                  <a:pt x="1263377" y="1946772"/>
                  <a:pt x="1424554" y="2107949"/>
                  <a:pt x="1424554" y="2306772"/>
                </a:cubicBezTo>
                <a:cubicBezTo>
                  <a:pt x="1424554" y="2505595"/>
                  <a:pt x="1263377" y="2666772"/>
                  <a:pt x="1064554" y="2666772"/>
                </a:cubicBezTo>
                <a:cubicBezTo>
                  <a:pt x="865731" y="2666772"/>
                  <a:pt x="704554" y="2505595"/>
                  <a:pt x="704554" y="2306772"/>
                </a:cubicBezTo>
                <a:cubicBezTo>
                  <a:pt x="704554" y="2107949"/>
                  <a:pt x="865731" y="1946772"/>
                  <a:pt x="1064554" y="1946772"/>
                </a:cubicBezTo>
                <a:close/>
                <a:moveTo>
                  <a:pt x="2226116" y="1835428"/>
                </a:moveTo>
                <a:cubicBezTo>
                  <a:pt x="2285763" y="1835428"/>
                  <a:pt x="2334116" y="1883781"/>
                  <a:pt x="2334116" y="1943428"/>
                </a:cubicBezTo>
                <a:cubicBezTo>
                  <a:pt x="2334116" y="2003075"/>
                  <a:pt x="2285763" y="2051428"/>
                  <a:pt x="2226116" y="2051428"/>
                </a:cubicBezTo>
                <a:cubicBezTo>
                  <a:pt x="2166469" y="2051428"/>
                  <a:pt x="2118116" y="2003075"/>
                  <a:pt x="2118116" y="1943428"/>
                </a:cubicBezTo>
                <a:cubicBezTo>
                  <a:pt x="2118116" y="1883781"/>
                  <a:pt x="2166469" y="1835428"/>
                  <a:pt x="2226116" y="1835428"/>
                </a:cubicBezTo>
                <a:close/>
                <a:moveTo>
                  <a:pt x="1486990" y="1795023"/>
                </a:moveTo>
                <a:cubicBezTo>
                  <a:pt x="1546637" y="1795023"/>
                  <a:pt x="1594990" y="1843376"/>
                  <a:pt x="1594990" y="1903023"/>
                </a:cubicBezTo>
                <a:cubicBezTo>
                  <a:pt x="1594990" y="1962670"/>
                  <a:pt x="1546637" y="2011023"/>
                  <a:pt x="1486990" y="2011023"/>
                </a:cubicBezTo>
                <a:cubicBezTo>
                  <a:pt x="1427343" y="2011023"/>
                  <a:pt x="1378990" y="1962670"/>
                  <a:pt x="1378990" y="1903023"/>
                </a:cubicBezTo>
                <a:cubicBezTo>
                  <a:pt x="1378990" y="1843376"/>
                  <a:pt x="1427343" y="1795023"/>
                  <a:pt x="1486990" y="1795023"/>
                </a:cubicBezTo>
                <a:close/>
                <a:moveTo>
                  <a:pt x="635453" y="1749445"/>
                </a:moveTo>
                <a:cubicBezTo>
                  <a:pt x="695100" y="1749445"/>
                  <a:pt x="743453" y="1797798"/>
                  <a:pt x="743453" y="1857445"/>
                </a:cubicBezTo>
                <a:cubicBezTo>
                  <a:pt x="743453" y="1917092"/>
                  <a:pt x="695100" y="1965445"/>
                  <a:pt x="635453" y="1965445"/>
                </a:cubicBezTo>
                <a:cubicBezTo>
                  <a:pt x="575806" y="1965445"/>
                  <a:pt x="527453" y="1917092"/>
                  <a:pt x="527453" y="1857445"/>
                </a:cubicBezTo>
                <a:cubicBezTo>
                  <a:pt x="527453" y="1797798"/>
                  <a:pt x="575806" y="1749445"/>
                  <a:pt x="635453" y="1749445"/>
                </a:cubicBezTo>
                <a:close/>
                <a:moveTo>
                  <a:pt x="585701" y="1355048"/>
                </a:moveTo>
                <a:cubicBezTo>
                  <a:pt x="645348" y="1355048"/>
                  <a:pt x="693701" y="1403401"/>
                  <a:pt x="693701" y="1463048"/>
                </a:cubicBezTo>
                <a:cubicBezTo>
                  <a:pt x="693701" y="1522695"/>
                  <a:pt x="645348" y="1571048"/>
                  <a:pt x="585701" y="1571048"/>
                </a:cubicBezTo>
                <a:cubicBezTo>
                  <a:pt x="526054" y="1571048"/>
                  <a:pt x="477701" y="1522695"/>
                  <a:pt x="477701" y="1463048"/>
                </a:cubicBezTo>
                <a:cubicBezTo>
                  <a:pt x="477701" y="1403401"/>
                  <a:pt x="526054" y="1355048"/>
                  <a:pt x="585701" y="1355048"/>
                </a:cubicBezTo>
                <a:close/>
                <a:moveTo>
                  <a:pt x="271092" y="1253795"/>
                </a:moveTo>
                <a:cubicBezTo>
                  <a:pt x="330739" y="1253795"/>
                  <a:pt x="379092" y="1302148"/>
                  <a:pt x="379092" y="1361795"/>
                </a:cubicBezTo>
                <a:cubicBezTo>
                  <a:pt x="379092" y="1421442"/>
                  <a:pt x="330739" y="1469795"/>
                  <a:pt x="271092" y="1469795"/>
                </a:cubicBezTo>
                <a:cubicBezTo>
                  <a:pt x="211445" y="1469795"/>
                  <a:pt x="163092" y="1421442"/>
                  <a:pt x="163092" y="1361795"/>
                </a:cubicBezTo>
                <a:cubicBezTo>
                  <a:pt x="163092" y="1302148"/>
                  <a:pt x="211445" y="1253795"/>
                  <a:pt x="271092" y="1253795"/>
                </a:cubicBezTo>
                <a:close/>
                <a:moveTo>
                  <a:pt x="1094537" y="1142296"/>
                </a:moveTo>
                <a:cubicBezTo>
                  <a:pt x="1243654" y="1142296"/>
                  <a:pt x="1364537" y="1263179"/>
                  <a:pt x="1364537" y="1412296"/>
                </a:cubicBezTo>
                <a:cubicBezTo>
                  <a:pt x="1364537" y="1561413"/>
                  <a:pt x="1243654" y="1682296"/>
                  <a:pt x="1094537" y="1682296"/>
                </a:cubicBezTo>
                <a:cubicBezTo>
                  <a:pt x="945420" y="1682296"/>
                  <a:pt x="824537" y="1561413"/>
                  <a:pt x="824537" y="1412296"/>
                </a:cubicBezTo>
                <a:cubicBezTo>
                  <a:pt x="824537" y="1263179"/>
                  <a:pt x="945420" y="1142296"/>
                  <a:pt x="1094537" y="1142296"/>
                </a:cubicBezTo>
                <a:close/>
                <a:moveTo>
                  <a:pt x="1838936" y="1096466"/>
                </a:moveTo>
                <a:cubicBezTo>
                  <a:pt x="2037759" y="1096466"/>
                  <a:pt x="2198936" y="1257643"/>
                  <a:pt x="2198936" y="1456466"/>
                </a:cubicBezTo>
                <a:cubicBezTo>
                  <a:pt x="2198936" y="1655289"/>
                  <a:pt x="2037759" y="1816466"/>
                  <a:pt x="1838936" y="1816466"/>
                </a:cubicBezTo>
                <a:cubicBezTo>
                  <a:pt x="1640113" y="1816466"/>
                  <a:pt x="1478936" y="1655289"/>
                  <a:pt x="1478936" y="1456466"/>
                </a:cubicBezTo>
                <a:cubicBezTo>
                  <a:pt x="1478936" y="1257643"/>
                  <a:pt x="1640113" y="1096466"/>
                  <a:pt x="1838936" y="1096466"/>
                </a:cubicBezTo>
                <a:close/>
                <a:moveTo>
                  <a:pt x="743453" y="710857"/>
                </a:moveTo>
                <a:cubicBezTo>
                  <a:pt x="803100" y="710857"/>
                  <a:pt x="851453" y="759210"/>
                  <a:pt x="851453" y="818857"/>
                </a:cubicBezTo>
                <a:cubicBezTo>
                  <a:pt x="851453" y="878504"/>
                  <a:pt x="803100" y="926857"/>
                  <a:pt x="743453" y="926857"/>
                </a:cubicBezTo>
                <a:cubicBezTo>
                  <a:pt x="683806" y="926857"/>
                  <a:pt x="635453" y="878504"/>
                  <a:pt x="635453" y="818857"/>
                </a:cubicBezTo>
                <a:cubicBezTo>
                  <a:pt x="635453" y="759210"/>
                  <a:pt x="683806" y="710857"/>
                  <a:pt x="743453" y="710857"/>
                </a:cubicBezTo>
                <a:close/>
                <a:moveTo>
                  <a:pt x="1131100" y="582980"/>
                </a:moveTo>
                <a:cubicBezTo>
                  <a:pt x="1190747" y="582980"/>
                  <a:pt x="1239100" y="631333"/>
                  <a:pt x="1239100" y="690980"/>
                </a:cubicBezTo>
                <a:cubicBezTo>
                  <a:pt x="1239100" y="750627"/>
                  <a:pt x="1190747" y="798980"/>
                  <a:pt x="1131100" y="798980"/>
                </a:cubicBezTo>
                <a:cubicBezTo>
                  <a:pt x="1071453" y="798980"/>
                  <a:pt x="1023100" y="750627"/>
                  <a:pt x="1023100" y="690980"/>
                </a:cubicBezTo>
                <a:cubicBezTo>
                  <a:pt x="1023100" y="631333"/>
                  <a:pt x="1071453" y="582980"/>
                  <a:pt x="1131100" y="582980"/>
                </a:cubicBezTo>
                <a:close/>
                <a:moveTo>
                  <a:pt x="1640553" y="372626"/>
                </a:moveTo>
                <a:cubicBezTo>
                  <a:pt x="1789670" y="372626"/>
                  <a:pt x="1910553" y="493509"/>
                  <a:pt x="1910553" y="642626"/>
                </a:cubicBezTo>
                <a:cubicBezTo>
                  <a:pt x="1910553" y="791743"/>
                  <a:pt x="1789670" y="912626"/>
                  <a:pt x="1640553" y="912626"/>
                </a:cubicBezTo>
                <a:cubicBezTo>
                  <a:pt x="1491436" y="912626"/>
                  <a:pt x="1370553" y="791743"/>
                  <a:pt x="1370553" y="642626"/>
                </a:cubicBezTo>
                <a:cubicBezTo>
                  <a:pt x="1370553" y="493509"/>
                  <a:pt x="1491436" y="372626"/>
                  <a:pt x="1640553" y="372626"/>
                </a:cubicBezTo>
                <a:close/>
                <a:moveTo>
                  <a:pt x="360000" y="0"/>
                </a:moveTo>
                <a:cubicBezTo>
                  <a:pt x="558823" y="0"/>
                  <a:pt x="720000" y="161177"/>
                  <a:pt x="720000" y="360000"/>
                </a:cubicBezTo>
                <a:cubicBezTo>
                  <a:pt x="720000" y="558823"/>
                  <a:pt x="558823" y="720000"/>
                  <a:pt x="360000" y="720000"/>
                </a:cubicBez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4794727C-D65B-BAEC-97A6-96523F2BC0B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3510635">
            <a:off x="-1513250" y="6138997"/>
            <a:ext cx="1041487" cy="11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2F73A6-5F4D-C1D1-92BA-C6D9C68E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Progettazione degli aggregati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891C7-7C27-BF03-C042-3669612331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8639" y="1728036"/>
            <a:ext cx="10995025" cy="4029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/>
              <a:t>Il processo di valutazione degli </a:t>
            </a:r>
            <a:r>
              <a:rPr lang="it-IT" sz="2400" b="1"/>
              <a:t>aggregati</a:t>
            </a:r>
            <a:r>
              <a:rPr lang="it-IT" sz="2400"/>
              <a:t> tramite il </a:t>
            </a:r>
            <a:r>
              <a:rPr lang="it-IT" sz="2400" b="1"/>
              <a:t>calcolo delle ridondanze</a:t>
            </a:r>
            <a:r>
              <a:rPr lang="it-IT" sz="2400"/>
              <a:t> (basato sulle query più frequenti e sui volumi delle varie entità e relazioni)  ha portato ai seguenti risultati:</a:t>
            </a:r>
            <a:endParaRPr lang="it-IT"/>
          </a:p>
          <a:p>
            <a:pPr lvl="1">
              <a:buClr>
                <a:schemeClr val="accent1"/>
              </a:buClr>
              <a:buFont typeface="Wingdings" panose="020B0604020202020204" pitchFamily="34" charset="0"/>
              <a:buChar char="Ø"/>
            </a:pPr>
            <a:r>
              <a:rPr lang="it-IT" sz="2000"/>
              <a:t>Informazioni relativa al </a:t>
            </a:r>
            <a:r>
              <a:rPr lang="it-IT" sz="2000" b="1"/>
              <a:t>Cliente</a:t>
            </a:r>
            <a:r>
              <a:rPr lang="it-IT" sz="2000"/>
              <a:t> e alla </a:t>
            </a:r>
            <a:r>
              <a:rPr lang="it-IT" sz="2000" b="1"/>
              <a:t>Bolletta</a:t>
            </a:r>
            <a:r>
              <a:rPr lang="it-IT" sz="2000"/>
              <a:t> nell'entità radice </a:t>
            </a:r>
            <a:r>
              <a:rPr lang="it-IT" sz="2000" b="1"/>
              <a:t>Contratto</a:t>
            </a:r>
            <a:r>
              <a:rPr lang="it-IT" sz="2000"/>
              <a:t> </a:t>
            </a:r>
            <a:r>
              <a:rPr lang="it-IT" sz="2000" b="1"/>
              <a:t>Cliente</a:t>
            </a:r>
          </a:p>
          <a:p>
            <a:pPr lvl="1">
              <a:buClr>
                <a:schemeClr val="accent1"/>
              </a:buClr>
              <a:buFont typeface="Wingdings" panose="020B0604020202020204" pitchFamily="34" charset="0"/>
              <a:buChar char="Ø"/>
            </a:pPr>
            <a:r>
              <a:rPr lang="it-IT" sz="2000"/>
              <a:t>Mantenere </a:t>
            </a:r>
            <a:r>
              <a:rPr lang="it-IT" sz="2000" b="1"/>
              <a:t>Contratto</a:t>
            </a:r>
            <a:r>
              <a:rPr lang="it-IT" sz="2000"/>
              <a:t> </a:t>
            </a:r>
            <a:r>
              <a:rPr lang="it-IT" sz="2000" b="1"/>
              <a:t>Cliente</a:t>
            </a:r>
            <a:r>
              <a:rPr lang="it-IT" sz="2000"/>
              <a:t> e </a:t>
            </a:r>
            <a:r>
              <a:rPr lang="it-IT" sz="2000" b="1"/>
              <a:t>Guasto</a:t>
            </a:r>
            <a:r>
              <a:rPr lang="it-IT" sz="2000"/>
              <a:t> separati</a:t>
            </a:r>
          </a:p>
          <a:p>
            <a:pPr lvl="1">
              <a:buClr>
                <a:schemeClr val="accent1"/>
              </a:buClr>
              <a:buFont typeface="Wingdings" panose="020B0604020202020204" pitchFamily="34" charset="0"/>
              <a:buChar char="Ø"/>
            </a:pPr>
            <a:r>
              <a:rPr lang="it-IT" sz="2000"/>
              <a:t>Mantenere </a:t>
            </a:r>
            <a:r>
              <a:rPr lang="it-IT" sz="2000" b="1"/>
              <a:t>Tecnico</a:t>
            </a:r>
            <a:r>
              <a:rPr lang="it-IT" sz="2000"/>
              <a:t> e </a:t>
            </a:r>
            <a:r>
              <a:rPr lang="it-IT" sz="2000" b="1"/>
              <a:t>Guasto</a:t>
            </a:r>
            <a:r>
              <a:rPr lang="it-IT" sz="2000"/>
              <a:t> separati</a:t>
            </a:r>
          </a:p>
          <a:p>
            <a:pPr lvl="1">
              <a:buClr>
                <a:schemeClr val="accent1"/>
              </a:buClr>
              <a:buFont typeface="Wingdings" panose="020B0604020202020204" pitchFamily="34" charset="0"/>
              <a:buChar char="Ø"/>
            </a:pPr>
            <a:r>
              <a:rPr lang="it-IT" sz="2000"/>
              <a:t>Informazione relativa al </a:t>
            </a:r>
            <a:r>
              <a:rPr lang="it-IT" sz="2000" b="1"/>
              <a:t>Guasto</a:t>
            </a:r>
            <a:r>
              <a:rPr lang="it-IT" sz="2000"/>
              <a:t> annidata nell'entità radice </a:t>
            </a:r>
            <a:r>
              <a:rPr lang="it-IT" sz="2000" b="1"/>
              <a:t>Impianto</a:t>
            </a:r>
          </a:p>
          <a:p>
            <a:pPr lvl="1">
              <a:buFont typeface="Wingdings" panose="020B0604020202020204" pitchFamily="34" charset="0"/>
              <a:buChar char="q"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080EF7-9A67-F04D-2D29-F1F21A63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6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B9B7A2-0617-CC19-FB96-92E811C9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8031955" cy="412749"/>
          </a:xfrm>
        </p:spPr>
        <p:txBody>
          <a:bodyPr/>
          <a:lstStyle/>
          <a:p>
            <a:r>
              <a:rPr lang="it-IT"/>
              <a:t>Progettazione di un database utilizzando un'architettura NoSQL - Progetto per il corso di New Generation Databases</a:t>
            </a:r>
          </a:p>
        </p:txBody>
      </p:sp>
    </p:spTree>
    <p:extLst>
      <p:ext uri="{BB962C8B-B14F-4D97-AF65-F5344CB8AC3E}">
        <p14:creationId xmlns:p14="http://schemas.microsoft.com/office/powerpoint/2010/main" val="205962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C9BB51-C219-E14E-EE81-F42914B7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Aggregati a livello 1</a:t>
            </a:r>
          </a:p>
        </p:txBody>
      </p:sp>
      <p:pic>
        <p:nvPicPr>
          <p:cNvPr id="5" name="Immagine 4" descr="Immagine che contiene testo, schermata, Elementi grafici, grafica&#10;&#10;Descrizione generata automaticamente">
            <a:extLst>
              <a:ext uri="{FF2B5EF4-FFF2-40B4-BE49-F238E27FC236}">
                <a16:creationId xmlns:a16="http://schemas.microsoft.com/office/drawing/2014/main" id="{4E868FB9-4BB5-AA38-8463-185F253EE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82" y="1471427"/>
            <a:ext cx="7430236" cy="4800064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ABCB8B-17E6-208A-5EAA-989E6DB7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7</a:t>
            </a:r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C95F976-14D1-47FE-7694-0146AEAD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7115174" cy="424656"/>
          </a:xfrm>
        </p:spPr>
        <p:txBody>
          <a:bodyPr/>
          <a:lstStyle/>
          <a:p>
            <a:r>
              <a:rPr lang="it-IT"/>
              <a:t>Progettazione di un database utilizzando un'architettura </a:t>
            </a:r>
            <a:r>
              <a:rPr lang="it-IT" err="1"/>
              <a:t>NoSQL</a:t>
            </a:r>
            <a:r>
              <a:rPr lang="it-IT"/>
              <a:t> - Progetto per il corso di New Generation Databases</a:t>
            </a:r>
          </a:p>
        </p:txBody>
      </p:sp>
    </p:spTree>
    <p:extLst>
      <p:ext uri="{BB962C8B-B14F-4D97-AF65-F5344CB8AC3E}">
        <p14:creationId xmlns:p14="http://schemas.microsoft.com/office/powerpoint/2010/main" val="290229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C97B1-BAD3-783F-9D16-B3C59C888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3528060" cy="3893582"/>
          </a:xfrm>
        </p:spPr>
        <p:txBody>
          <a:bodyPr>
            <a:normAutofit/>
          </a:bodyPr>
          <a:lstStyle/>
          <a:p>
            <a:r>
              <a:rPr lang="it-IT" sz="3600"/>
              <a:t>Aggregati finali 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B619E2F-7682-403B-9AEB-E32B1087C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67" y="949819"/>
            <a:ext cx="3523891" cy="369910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Rosa</a:t>
            </a:r>
            <a:r>
              <a:rPr lang="en-US"/>
              <a:t>: </a:t>
            </a:r>
            <a:r>
              <a:rPr lang="en-US" sz="1800" b="1">
                <a:ea typeface="+mn-lt"/>
                <a:cs typeface="+mn-lt"/>
              </a:rPr>
              <a:t>CONTRATTO CLIENTE</a:t>
            </a:r>
            <a:r>
              <a:rPr lang="en-US" sz="1800">
                <a:ea typeface="+mn-lt"/>
                <a:cs typeface="+mn-lt"/>
              </a:rPr>
              <a:t>, CLIENTE, BOLLETTA, OFFERTA</a:t>
            </a:r>
          </a:p>
          <a:p>
            <a:r>
              <a:rPr lang="en-US" b="1">
                <a:solidFill>
                  <a:srgbClr val="92D050"/>
                </a:solidFill>
              </a:rPr>
              <a:t>Verde</a:t>
            </a:r>
            <a:r>
              <a:rPr lang="en-US" sz="1800"/>
              <a:t>: </a:t>
            </a:r>
            <a:r>
              <a:rPr lang="en-US" sz="1800" b="1">
                <a:ea typeface="+mn-lt"/>
                <a:cs typeface="+mn-lt"/>
              </a:rPr>
              <a:t>TECNICO</a:t>
            </a:r>
            <a:r>
              <a:rPr lang="en-US" sz="1800">
                <a:ea typeface="+mn-lt"/>
                <a:cs typeface="+mn-lt"/>
              </a:rPr>
              <a:t>, CONTRATTO DIPENDENTE</a:t>
            </a:r>
          </a:p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Azzurro</a:t>
            </a:r>
            <a:r>
              <a:rPr lang="en-US" sz="1800">
                <a:ea typeface="+mn-lt"/>
                <a:cs typeface="+mn-lt"/>
              </a:rPr>
              <a:t>: </a:t>
            </a:r>
            <a:r>
              <a:rPr lang="en-US" sz="1800" b="1">
                <a:ea typeface="+mn-lt"/>
                <a:cs typeface="+mn-lt"/>
              </a:rPr>
              <a:t>IMPIANTO</a:t>
            </a:r>
            <a:r>
              <a:rPr lang="en-US" sz="1800">
                <a:ea typeface="+mn-lt"/>
                <a:cs typeface="+mn-lt"/>
              </a:rPr>
              <a:t>, GUASTO</a:t>
            </a:r>
          </a:p>
        </p:txBody>
      </p:sp>
      <p:pic>
        <p:nvPicPr>
          <p:cNvPr id="5" name="Immagine 4" descr="Immagine che contiene schermata, diagramma, Elementi grafici, design&#10;&#10;Descrizione generata automaticamente">
            <a:extLst>
              <a:ext uri="{FF2B5EF4-FFF2-40B4-BE49-F238E27FC236}">
                <a16:creationId xmlns:a16="http://schemas.microsoft.com/office/drawing/2014/main" id="{16B1F606-42B0-3D75-2212-4344338C6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531" y="1295917"/>
            <a:ext cx="7395547" cy="4351892"/>
          </a:xfrm>
          <a:prstGeom prst="rect">
            <a:avLst/>
          </a:prstGeom>
        </p:spPr>
      </p:pic>
      <p:sp>
        <p:nvSpPr>
          <p:cNvPr id="4" name="Segnaposto piè di pagina 2">
            <a:extLst>
              <a:ext uri="{FF2B5EF4-FFF2-40B4-BE49-F238E27FC236}">
                <a16:creationId xmlns:a16="http://schemas.microsoft.com/office/drawing/2014/main" id="{E4566D9A-2DEA-8156-D7D1-1515A23FD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7115174" cy="424656"/>
          </a:xfrm>
        </p:spPr>
        <p:txBody>
          <a:bodyPr/>
          <a:lstStyle/>
          <a:p>
            <a:r>
              <a:rPr lang="it-IT"/>
              <a:t>Progettazione di un database utilizzando un'architettura NoSQL - Progetto per il corso di New Generation Databases</a:t>
            </a:r>
          </a:p>
        </p:txBody>
      </p:sp>
      <p:sp>
        <p:nvSpPr>
          <p:cNvPr id="3" name="Segnaposto numero diapositiva 3">
            <a:extLst>
              <a:ext uri="{FF2B5EF4-FFF2-40B4-BE49-F238E27FC236}">
                <a16:creationId xmlns:a16="http://schemas.microsoft.com/office/drawing/2014/main" id="{A189EC5F-4826-076F-2B03-FF97F82A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r>
              <a:rPr lang="en-US"/>
              <a:t>8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459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766121-94C0-E52A-6A46-D24C8E2E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Rappresentazione degli aggregati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4425EE-7704-16AE-AFC4-B8864ED66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909763"/>
            <a:ext cx="10995660" cy="402907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£"/>
            </a:pPr>
            <a:r>
              <a:rPr lang="it-IT"/>
              <a:t> </a:t>
            </a:r>
            <a:r>
              <a:rPr lang="it-IT" sz="2400"/>
              <a:t>Al fine dei risultati ottenuti, la soluzione ottimale si ottiene considerando:</a:t>
            </a:r>
          </a:p>
          <a:p>
            <a:pPr lvl="1">
              <a:buClr>
                <a:schemeClr val="accent1"/>
              </a:buClr>
              <a:buFont typeface="Wingdings,Sans-Serif" panose="020B0604020202020204" pitchFamily="34" charset="0"/>
              <a:buChar char="Ø"/>
            </a:pPr>
            <a:r>
              <a:rPr lang="it-IT" sz="2400"/>
              <a:t> 1° aggregato: costituito da </a:t>
            </a:r>
            <a:r>
              <a:rPr lang="it-IT" sz="2400" b="1"/>
              <a:t>CONTRATTO</a:t>
            </a:r>
            <a:r>
              <a:rPr lang="it-IT" sz="2400"/>
              <a:t> </a:t>
            </a:r>
            <a:r>
              <a:rPr lang="it-IT" sz="2400" b="1"/>
              <a:t>CLIENTE</a:t>
            </a:r>
            <a:r>
              <a:rPr lang="it-IT" sz="2400"/>
              <a:t>, che al suo interno contiene </a:t>
            </a:r>
            <a:r>
              <a:rPr lang="it-IT" sz="2400" b="1"/>
              <a:t>CLIENTE</a:t>
            </a:r>
            <a:r>
              <a:rPr lang="it-IT" sz="2400"/>
              <a:t>, </a:t>
            </a:r>
            <a:r>
              <a:rPr lang="it-IT" sz="2400" b="1"/>
              <a:t>BOLLETTA</a:t>
            </a:r>
            <a:r>
              <a:rPr lang="it-IT" sz="2400"/>
              <a:t> e </a:t>
            </a:r>
            <a:r>
              <a:rPr lang="it-IT" sz="2400" b="1"/>
              <a:t>OFFERTA</a:t>
            </a:r>
            <a:r>
              <a:rPr lang="it-IT" sz="2400"/>
              <a:t>;</a:t>
            </a:r>
            <a:endParaRPr lang="en-US" sz="2400"/>
          </a:p>
          <a:p>
            <a:pPr lvl="1">
              <a:buClr>
                <a:schemeClr val="accent1"/>
              </a:buClr>
              <a:buFont typeface="Wingdings,Sans-Serif" panose="020B0604020202020204" pitchFamily="34" charset="0"/>
              <a:buChar char="Ø"/>
            </a:pPr>
            <a:r>
              <a:rPr lang="it-IT" sz="2400"/>
              <a:t> 2° aggregato: costituito da </a:t>
            </a:r>
            <a:r>
              <a:rPr lang="it-IT" sz="2400" b="1"/>
              <a:t>TECNICO</a:t>
            </a:r>
            <a:r>
              <a:rPr lang="it-IT" sz="2400"/>
              <a:t>, che al suo interno contiene </a:t>
            </a:r>
            <a:r>
              <a:rPr lang="it-IT" sz="2400" b="1"/>
              <a:t>CONTRATTO</a:t>
            </a:r>
            <a:r>
              <a:rPr lang="it-IT" sz="2400"/>
              <a:t> </a:t>
            </a:r>
            <a:r>
              <a:rPr lang="it-IT" sz="2400" b="1"/>
              <a:t>DIPENDENTE</a:t>
            </a:r>
            <a:r>
              <a:rPr lang="it-IT" sz="2400"/>
              <a:t>;</a:t>
            </a:r>
            <a:endParaRPr lang="en-US" sz="2400"/>
          </a:p>
          <a:p>
            <a:pPr lvl="1">
              <a:buClr>
                <a:schemeClr val="accent1"/>
              </a:buClr>
              <a:buFont typeface="Wingdings,Sans-Serif" panose="020B0604020202020204" pitchFamily="34" charset="0"/>
              <a:buChar char="Ø"/>
            </a:pPr>
            <a:r>
              <a:rPr lang="it-IT" sz="2400"/>
              <a:t> 3° aggregato: costituto da </a:t>
            </a:r>
            <a:r>
              <a:rPr lang="it-IT" sz="2400" b="1"/>
              <a:t>IMPIANTO</a:t>
            </a:r>
            <a:r>
              <a:rPr lang="it-IT" sz="2400"/>
              <a:t>, che al suo interno contiene </a:t>
            </a:r>
            <a:r>
              <a:rPr lang="it-IT" sz="2400" b="1"/>
              <a:t>GUASTO</a:t>
            </a:r>
            <a:r>
              <a:rPr lang="it-IT" sz="2400"/>
              <a:t>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£"/>
            </a:pPr>
            <a:r>
              <a:rPr lang="it-IT"/>
              <a:t> Adozione del modello di rappresentazione </a:t>
            </a:r>
            <a:r>
              <a:rPr lang="it-IT" b="1" err="1"/>
              <a:t>NoAM</a:t>
            </a:r>
            <a:r>
              <a:rPr lang="it-IT"/>
              <a:t> per gli aggregati;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£"/>
            </a:pPr>
            <a:r>
              <a:rPr lang="it-IT"/>
              <a:t> Utilizzo della strategia di rappresentazione </a:t>
            </a:r>
            <a:r>
              <a:rPr lang="it-IT" b="1"/>
              <a:t>ETF</a:t>
            </a:r>
            <a:r>
              <a:rPr lang="it-IT"/>
              <a:t>;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£"/>
            </a:pPr>
            <a:r>
              <a:rPr lang="it-IT"/>
              <a:t> Traduzione da modello </a:t>
            </a:r>
            <a:r>
              <a:rPr lang="it-IT" b="1" err="1"/>
              <a:t>NoAM</a:t>
            </a:r>
            <a:r>
              <a:rPr lang="it-IT"/>
              <a:t> a modello </a:t>
            </a:r>
            <a:r>
              <a:rPr lang="it-IT" b="1" err="1"/>
              <a:t>NoSQL</a:t>
            </a:r>
            <a:r>
              <a:rPr lang="it-IT"/>
              <a:t>.</a:t>
            </a:r>
          </a:p>
          <a:p>
            <a:pPr marL="274320" lvl="1" indent="0">
              <a:buNone/>
            </a:pPr>
            <a:endParaRPr lang="it-IT"/>
          </a:p>
          <a:p>
            <a:pPr marL="274320" lvl="1" indent="0">
              <a:buNone/>
            </a:pPr>
            <a:endParaRPr lang="it-IT"/>
          </a:p>
          <a:p>
            <a:pPr marL="560070" lvl="1" indent="-285750">
              <a:buFont typeface="Wingdings" panose="020B0604020202020204" pitchFamily="34" charset="0"/>
              <a:buChar char="q"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CEE6A0A-5C1A-9251-6CA7-D24F0CA5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9</a:t>
            </a:r>
            <a:endParaRPr lang="it-IT"/>
          </a:p>
        </p:txBody>
      </p:sp>
      <p:sp>
        <p:nvSpPr>
          <p:cNvPr id="7" name="Segnaposto piè di pagina 2">
            <a:extLst>
              <a:ext uri="{FF2B5EF4-FFF2-40B4-BE49-F238E27FC236}">
                <a16:creationId xmlns:a16="http://schemas.microsoft.com/office/drawing/2014/main" id="{4A28812B-4BF8-30CC-85FB-68BF0106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7115174" cy="424656"/>
          </a:xfrm>
        </p:spPr>
        <p:txBody>
          <a:bodyPr/>
          <a:lstStyle/>
          <a:p>
            <a:r>
              <a:rPr lang="it-IT"/>
              <a:t>Progettazione di un database utilizzando un'architettura NoSQL - Progetto per il corso di New Generation Databases</a:t>
            </a:r>
          </a:p>
        </p:txBody>
      </p:sp>
    </p:spTree>
    <p:extLst>
      <p:ext uri="{BB962C8B-B14F-4D97-AF65-F5344CB8AC3E}">
        <p14:creationId xmlns:p14="http://schemas.microsoft.com/office/powerpoint/2010/main" val="147880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1DC07-0DBA-0DAB-2B27-F117013C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Implementazione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1C05FC-A210-83BE-59FA-CD2406735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2800"/>
              <a:t>A seguito della fase di progettazione, si è proceduto nell'implementazione del database </a:t>
            </a:r>
            <a:r>
              <a:rPr lang="it-IT" sz="2800" b="1" err="1"/>
              <a:t>NoSQL</a:t>
            </a:r>
            <a:r>
              <a:rPr lang="it-IT" sz="2800"/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000"/>
          </a:p>
          <a:p>
            <a:pPr lvl="1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£"/>
            </a:pPr>
            <a:r>
              <a:rPr lang="it-IT" sz="2400"/>
              <a:t> Traduzione del database e dei dati in formato </a:t>
            </a:r>
            <a:r>
              <a:rPr lang="it-IT" sz="2400" b="1"/>
              <a:t>SQL</a:t>
            </a:r>
            <a:r>
              <a:rPr lang="it-IT" sz="2400"/>
              <a:t> in database </a:t>
            </a:r>
            <a:r>
              <a:rPr lang="it-IT" sz="2400" b="1" err="1"/>
              <a:t>NoSQL</a:t>
            </a:r>
            <a:r>
              <a:rPr lang="it-IT" sz="2400"/>
              <a:t> mediante </a:t>
            </a:r>
            <a:r>
              <a:rPr lang="it-IT" sz="2400" b="1"/>
              <a:t>Studio3T</a:t>
            </a:r>
            <a:r>
              <a:rPr lang="it-IT" sz="2400"/>
              <a:t>;</a:t>
            </a:r>
          </a:p>
          <a:p>
            <a:pPr lvl="1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£"/>
            </a:pPr>
            <a:r>
              <a:rPr lang="it-IT" sz="2400"/>
              <a:t> Esecuzione delle </a:t>
            </a:r>
            <a:r>
              <a:rPr lang="it-IT" sz="2400" b="1"/>
              <a:t>query</a:t>
            </a:r>
            <a:r>
              <a:rPr lang="it-IT" sz="2400"/>
              <a:t>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E5DE756-E6A2-67B1-713C-A8504944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/>
              <a:t>10</a:t>
            </a:r>
          </a:p>
        </p:txBody>
      </p:sp>
      <p:sp>
        <p:nvSpPr>
          <p:cNvPr id="7" name="Segnaposto piè di pagina 2">
            <a:extLst>
              <a:ext uri="{FF2B5EF4-FFF2-40B4-BE49-F238E27FC236}">
                <a16:creationId xmlns:a16="http://schemas.microsoft.com/office/drawing/2014/main" id="{FD1C7B8B-28ED-92F4-9AB3-9A5D034F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7115174" cy="424656"/>
          </a:xfrm>
        </p:spPr>
        <p:txBody>
          <a:bodyPr/>
          <a:lstStyle/>
          <a:p>
            <a:r>
              <a:rPr lang="it-IT"/>
              <a:t>Progettazione di un database utilizzando un'architettura NoSQL - Progetto per il corso di New Generation Databases</a:t>
            </a:r>
          </a:p>
        </p:txBody>
      </p:sp>
    </p:spTree>
    <p:extLst>
      <p:ext uri="{BB962C8B-B14F-4D97-AF65-F5344CB8AC3E}">
        <p14:creationId xmlns:p14="http://schemas.microsoft.com/office/powerpoint/2010/main" val="346643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422CED-8459-B5CD-5B1A-90D1D6E5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30" y="71733"/>
            <a:ext cx="10995659" cy="538925"/>
          </a:xfrm>
        </p:spPr>
        <p:txBody>
          <a:bodyPr>
            <a:normAutofit fontScale="90000"/>
          </a:bodyPr>
          <a:lstStyle/>
          <a:p>
            <a:r>
              <a:rPr lang="it-IT" sz="2400">
                <a:ea typeface="+mj-lt"/>
                <a:cs typeface="+mj-lt"/>
              </a:rPr>
              <a:t>Consultazione guasti, chiusi nella giornata odierna, visualizzando la durata di riparazione del guasto, ordinati per fascia cliente e durata di riparazione</a:t>
            </a:r>
            <a:endParaRPr lang="it-IT" sz="2400"/>
          </a:p>
        </p:txBody>
      </p:sp>
      <p:pic>
        <p:nvPicPr>
          <p:cNvPr id="6" name="Immagine 5" descr="Immagine che contiene testo, software, Pagina Web, Sito Web&#10;&#10;Descrizione generata automaticamente">
            <a:extLst>
              <a:ext uri="{FF2B5EF4-FFF2-40B4-BE49-F238E27FC236}">
                <a16:creationId xmlns:a16="http://schemas.microsoft.com/office/drawing/2014/main" id="{63C033BB-58C2-0371-E825-266D0695D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" y="713517"/>
            <a:ext cx="12117280" cy="60918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F80E723-27AB-901F-CC5E-A8B5A3CF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11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58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B2BFF6-8060-0698-A45E-E0CB8B42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4000">
                <a:ea typeface="+mj-lt"/>
                <a:cs typeface="+mj-lt"/>
              </a:rPr>
              <a:t>Statistica acquisizione clienti</a:t>
            </a:r>
            <a:endParaRPr lang="it-IT" sz="4000"/>
          </a:p>
        </p:txBody>
      </p:sp>
      <p:pic>
        <p:nvPicPr>
          <p:cNvPr id="7" name="Immagine 6" descr="Immagine che contiene testo, software, Icona del computer, Sistema operativo&#10;&#10;Descrizione generata automaticamente">
            <a:extLst>
              <a:ext uri="{FF2B5EF4-FFF2-40B4-BE49-F238E27FC236}">
                <a16:creationId xmlns:a16="http://schemas.microsoft.com/office/drawing/2014/main" id="{F8C37E36-B4EF-16DD-478D-1AF43C621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059" t="3877" b="68859"/>
          <a:stretch/>
        </p:blipFill>
        <p:spPr>
          <a:xfrm>
            <a:off x="7842144" y="903176"/>
            <a:ext cx="2349606" cy="1668516"/>
          </a:xfrm>
          <a:prstGeom prst="rect">
            <a:avLst/>
          </a:prstGeom>
        </p:spPr>
      </p:pic>
      <p:pic>
        <p:nvPicPr>
          <p:cNvPr id="8" name="Immagine 7" descr="Immagine che contiene testo, software, Icona del computer, Sistema operativo&#10;&#10;Descrizione generata automaticamente">
            <a:extLst>
              <a:ext uri="{FF2B5EF4-FFF2-40B4-BE49-F238E27FC236}">
                <a16:creationId xmlns:a16="http://schemas.microsoft.com/office/drawing/2014/main" id="{5D4F8BA8-9E90-E545-272C-752EBAF4E5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812"/>
          <a:stretch/>
        </p:blipFill>
        <p:spPr>
          <a:xfrm>
            <a:off x="1114424" y="734483"/>
            <a:ext cx="6727719" cy="5717065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89DECD1-AE01-26EA-DBD5-7473AC25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7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0F936-289C-56C1-6CCD-7E7C36ABC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30" y="105750"/>
            <a:ext cx="10995659" cy="538925"/>
          </a:xfrm>
        </p:spPr>
        <p:txBody>
          <a:bodyPr>
            <a:normAutofit fontScale="90000"/>
          </a:bodyPr>
          <a:lstStyle/>
          <a:p>
            <a:r>
              <a:rPr lang="it-IT" sz="2400">
                <a:ea typeface="+mj-lt"/>
                <a:cs typeface="+mj-lt"/>
              </a:rPr>
              <a:t>Visualizzazione bollette con scadenza la settimana successiva alla data di consultazione</a:t>
            </a:r>
            <a:endParaRPr lang="it-IT" sz="2400"/>
          </a:p>
        </p:txBody>
      </p:sp>
      <p:pic>
        <p:nvPicPr>
          <p:cNvPr id="7" name="Segnaposto contenuto 6" descr="Immagine che contiene testo, software, Pagina Web, Sito Web&#10;&#10;Descrizione generata automaticamente">
            <a:extLst>
              <a:ext uri="{FF2B5EF4-FFF2-40B4-BE49-F238E27FC236}">
                <a16:creationId xmlns:a16="http://schemas.microsoft.com/office/drawing/2014/main" id="{97F4BAE0-8811-637C-D1B9-AA1A615B7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5" t="2734" b="24437"/>
          <a:stretch/>
        </p:blipFill>
        <p:spPr>
          <a:xfrm>
            <a:off x="7000875" y="1246173"/>
            <a:ext cx="4429495" cy="4365654"/>
          </a:xfrm>
        </p:spPr>
      </p:pic>
      <p:pic>
        <p:nvPicPr>
          <p:cNvPr id="8" name="Segnaposto contenuto 6" descr="Immagine che contiene testo, software, Pagina Web, Sito Web&#10;&#10;Descrizione generata automaticamente">
            <a:extLst>
              <a:ext uri="{FF2B5EF4-FFF2-40B4-BE49-F238E27FC236}">
                <a16:creationId xmlns:a16="http://schemas.microsoft.com/office/drawing/2014/main" id="{7ACF8224-2958-C03C-315D-3C8723FBD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71" b="11790"/>
          <a:stretch/>
        </p:blipFill>
        <p:spPr>
          <a:xfrm>
            <a:off x="973351" y="974265"/>
            <a:ext cx="6027524" cy="526460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C69C6EF-5601-6196-DF41-759AC6C6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3666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10EA7-4221-859F-CE88-714B1080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ea typeface="+mj-lt"/>
                <a:cs typeface="+mj-lt"/>
              </a:rPr>
              <a:t>Consultazione tecnici occupati</a:t>
            </a:r>
            <a:endParaRPr lang="it-IT" sz="32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C9A313-08B0-6719-FEC8-E7F9BBE7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  <a:endParaRPr lang="it-IT" dirty="0"/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87578D-47C5-2AB0-5609-A5190735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17" y="1076467"/>
            <a:ext cx="4353058" cy="4984702"/>
          </a:xfrm>
          <a:prstGeom prst="rect">
            <a:avLst/>
          </a:prstGeom>
        </p:spPr>
      </p:pic>
      <p:pic>
        <p:nvPicPr>
          <p:cNvPr id="9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47CC959D-17AF-1704-56C2-E605D038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5855" y="1625757"/>
            <a:ext cx="2905125" cy="2752725"/>
          </a:xfrm>
        </p:spPr>
      </p:pic>
    </p:spTree>
    <p:extLst>
      <p:ext uri="{BB962C8B-B14F-4D97-AF65-F5344CB8AC3E}">
        <p14:creationId xmlns:p14="http://schemas.microsoft.com/office/powerpoint/2010/main" val="941162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FB752C-DDE4-E0D4-5DDB-BC9F2477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ea typeface="+mj-lt"/>
                <a:cs typeface="+mj-lt"/>
              </a:rPr>
              <a:t>Visualizzazione guasti per l’impianto X</a:t>
            </a:r>
            <a:endParaRPr lang="it-IT" sz="3200"/>
          </a:p>
        </p:txBody>
      </p:sp>
      <p:pic>
        <p:nvPicPr>
          <p:cNvPr id="7" name="Segnaposto contenuto 6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8C2E5F5E-FD80-BA95-1ED4-829789C57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3" t="3323" b="27416"/>
          <a:stretch/>
        </p:blipFill>
        <p:spPr>
          <a:xfrm>
            <a:off x="6581775" y="1912007"/>
            <a:ext cx="4510034" cy="3533171"/>
          </a:xfrm>
        </p:spPr>
      </p:pic>
      <p:pic>
        <p:nvPicPr>
          <p:cNvPr id="8" name="Segnaposto contenuto 6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6A892E45-EBF6-9971-2C0B-6B0672FFD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84"/>
          <a:stretch/>
        </p:blipFill>
        <p:spPr>
          <a:xfrm>
            <a:off x="1295628" y="1128441"/>
            <a:ext cx="5381397" cy="5100304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ECAFE2F-5147-473F-66F7-3186BBF9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1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FB7FFF-9EEA-FF90-5F8B-443064FD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499"/>
            <a:ext cx="5547360" cy="1948801"/>
          </a:xfrm>
        </p:spPr>
        <p:txBody>
          <a:bodyPr>
            <a:normAutofit/>
          </a:bodyPr>
          <a:lstStyle/>
          <a:p>
            <a:r>
              <a:rPr lang="it-IT" sz="440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81C155-80E3-3C41-3C05-71887F61D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928" y="952500"/>
            <a:ext cx="4689605" cy="5105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b="1">
                <a:solidFill>
                  <a:srgbClr val="4775E7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 cosa siamo partiti</a:t>
            </a:r>
            <a:endParaRPr lang="it-IT" b="1">
              <a:solidFill>
                <a:srgbClr val="4775E7"/>
              </a:solidFill>
            </a:endParaRPr>
          </a:p>
          <a:p>
            <a:r>
              <a:rPr lang="it-IT" b="1">
                <a:solidFill>
                  <a:srgbClr val="4775E7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Requisiti fondamentali</a:t>
            </a:r>
            <a:endParaRPr lang="it-IT" b="1">
              <a:solidFill>
                <a:srgbClr val="4775E7"/>
              </a:solidFill>
            </a:endParaRPr>
          </a:p>
          <a:p>
            <a:r>
              <a:rPr lang="it-IT" b="1">
                <a:solidFill>
                  <a:srgbClr val="4775E7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 E-R iniziale</a:t>
            </a:r>
            <a:endParaRPr lang="it-IT" b="1">
              <a:solidFill>
                <a:srgbClr val="4775E7"/>
              </a:solidFill>
            </a:endParaRPr>
          </a:p>
          <a:p>
            <a:r>
              <a:rPr lang="it-IT" b="1">
                <a:solidFill>
                  <a:srgbClr val="4775E7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Semplificazioni sullo schema</a:t>
            </a:r>
            <a:endParaRPr lang="it-IT" b="1">
              <a:solidFill>
                <a:srgbClr val="4775E7"/>
              </a:solidFill>
            </a:endParaRPr>
          </a:p>
          <a:p>
            <a:r>
              <a:rPr lang="it-IT" b="1">
                <a:solidFill>
                  <a:srgbClr val="4775E7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Progettazione degli aggregati</a:t>
            </a:r>
            <a:endParaRPr lang="it-IT" b="1">
              <a:solidFill>
                <a:srgbClr val="4775E7"/>
              </a:solidFill>
            </a:endParaRPr>
          </a:p>
          <a:p>
            <a:r>
              <a:rPr lang="it-IT" b="1">
                <a:solidFill>
                  <a:srgbClr val="4775E7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Aggregati di livello 1</a:t>
            </a:r>
            <a:endParaRPr lang="it-IT" b="1">
              <a:solidFill>
                <a:srgbClr val="4775E7"/>
              </a:solidFill>
            </a:endParaRPr>
          </a:p>
          <a:p>
            <a:r>
              <a:rPr lang="it-IT" b="1">
                <a:solidFill>
                  <a:srgbClr val="4775E7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Rappresentazione degli aggregati</a:t>
            </a:r>
            <a:endParaRPr lang="it-IT" b="1">
              <a:solidFill>
                <a:srgbClr val="4775E7"/>
              </a:solidFill>
            </a:endParaRPr>
          </a:p>
          <a:p>
            <a:r>
              <a:rPr lang="it-IT" b="1">
                <a:solidFill>
                  <a:srgbClr val="4775E7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Implementazione</a:t>
            </a:r>
            <a:endParaRPr lang="it-IT" b="1">
              <a:solidFill>
                <a:srgbClr val="4775E7"/>
              </a:solidFill>
            </a:endParaRPr>
          </a:p>
          <a:p>
            <a:r>
              <a:rPr lang="it-IT" b="1">
                <a:solidFill>
                  <a:srgbClr val="4775E7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Risultati </a:t>
            </a:r>
            <a:endParaRPr lang="it-IT" b="1">
              <a:solidFill>
                <a:srgbClr val="4775E7"/>
              </a:solidFill>
            </a:endParaRPr>
          </a:p>
          <a:p>
            <a:r>
              <a:rPr lang="it-IT" b="1">
                <a:solidFill>
                  <a:srgbClr val="4775E7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Conclusioni e sviluppi futuri</a:t>
            </a:r>
            <a:endParaRPr lang="it-IT" b="1">
              <a:solidFill>
                <a:srgbClr val="4775E7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1</a:t>
            </a:r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C2481B22-FC8B-8931-8EF5-52AC297065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4768" y="2383796"/>
            <a:ext cx="2975106" cy="3145809"/>
          </a:xfrm>
          <a:prstGeom prst="rect">
            <a:avLst/>
          </a:prstGeom>
        </p:spPr>
      </p:pic>
      <p:sp>
        <p:nvSpPr>
          <p:cNvPr id="71" name="Segnaposto piè di pagina 2">
            <a:extLst>
              <a:ext uri="{FF2B5EF4-FFF2-40B4-BE49-F238E27FC236}">
                <a16:creationId xmlns:a16="http://schemas.microsoft.com/office/drawing/2014/main" id="{65B61222-2016-514A-0A2A-A6DD3446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7115174" cy="424656"/>
          </a:xfrm>
        </p:spPr>
        <p:txBody>
          <a:bodyPr/>
          <a:lstStyle/>
          <a:p>
            <a:r>
              <a:rPr lang="it-IT"/>
              <a:t>Progettazione di un database utilizzando un'architettura </a:t>
            </a:r>
            <a:r>
              <a:rPr lang="it-IT" err="1"/>
              <a:t>NoSQL</a:t>
            </a:r>
            <a:r>
              <a:rPr lang="it-IT"/>
              <a:t> - Progetto per il corso di New Generation Databases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4" name="Modello 3D 73">
                <a:extLst>
                  <a:ext uri="{FF2B5EF4-FFF2-40B4-BE49-F238E27FC236}">
                    <a16:creationId xmlns:a16="http://schemas.microsoft.com/office/drawing/2014/main" id="{08613922-9D01-A8E5-A441-2CD77F90A4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9999523"/>
                  </p:ext>
                </p:extLst>
              </p:nvPr>
            </p:nvGraphicFramePr>
            <p:xfrm>
              <a:off x="22746378" y="-3501947"/>
              <a:ext cx="9282985" cy="685800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82985" cy="6858000"/>
                    </a:xfrm>
                    <a:prstGeom prst="rect">
                      <a:avLst/>
                    </a:prstGeom>
                  </am3d:spPr>
                  <am3d:camera>
                    <am3d:pos x="0" y="0" z="70130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7697" d="1000000"/>
                    <am3d:preTrans dx="-741528" dy="-2220077" dz="-15767047"/>
                    <am3d:scale>
                      <am3d:sx n="1000000" d="1000000"/>
                      <am3d:sy n="1000000" d="1000000"/>
                      <am3d:sz n="1000000" d="1000000"/>
                    </am3d:scale>
                    <am3d:rot ax="10249941" ay="2152145" az="10475876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07828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4" name="Modello 3D 73">
                <a:extLst>
                  <a:ext uri="{FF2B5EF4-FFF2-40B4-BE49-F238E27FC236}">
                    <a16:creationId xmlns:a16="http://schemas.microsoft.com/office/drawing/2014/main" id="{08613922-9D01-A8E5-A441-2CD77F90A4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746378" y="-3501947"/>
                <a:ext cx="9282985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71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C07524-31E5-4E83-D0FA-29430B71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ea typeface="+mj-lt"/>
                <a:cs typeface="+mj-lt"/>
              </a:rPr>
              <a:t>Visualizzazione bollette non pagate da un dato cliente X</a:t>
            </a:r>
            <a:endParaRPr lang="it-IT" sz="3200"/>
          </a:p>
        </p:txBody>
      </p:sp>
      <p:pic>
        <p:nvPicPr>
          <p:cNvPr id="7" name="Segnaposto contenuto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51F47632-5C98-81DE-AF26-1E6DE9EE7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786" t="4680"/>
          <a:stretch/>
        </p:blipFill>
        <p:spPr>
          <a:xfrm>
            <a:off x="6295087" y="2031844"/>
            <a:ext cx="3960429" cy="3590925"/>
          </a:xfrm>
        </p:spPr>
      </p:pic>
      <p:pic>
        <p:nvPicPr>
          <p:cNvPr id="8" name="Segnaposto contenuto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C735E8DD-BE33-C484-D825-2A3BB8A7B2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71"/>
          <a:stretch/>
        </p:blipFill>
        <p:spPr>
          <a:xfrm>
            <a:off x="1880853" y="1668384"/>
            <a:ext cx="4414234" cy="3521231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8B81529-F7E3-FC8B-ADFA-E894CA2A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1413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DC7E8-BE49-06CD-665E-49FCF673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ea typeface="+mj-lt"/>
                <a:cs typeface="+mj-lt"/>
              </a:rPr>
              <a:t>Visualizzazione segnalazioni fatte dal cliente X</a:t>
            </a:r>
            <a:endParaRPr lang="it-IT" sz="3200"/>
          </a:p>
        </p:txBody>
      </p:sp>
      <p:pic>
        <p:nvPicPr>
          <p:cNvPr id="7" name="Segnaposto contenuto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03C7C66E-2DA9-223C-3F7B-895D45F31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13" t="4082" b="37050"/>
          <a:stretch/>
        </p:blipFill>
        <p:spPr>
          <a:xfrm>
            <a:off x="6611130" y="1971675"/>
            <a:ext cx="4077985" cy="3028950"/>
          </a:xfrm>
        </p:spPr>
      </p:pic>
      <p:pic>
        <p:nvPicPr>
          <p:cNvPr id="8" name="Segnaposto contenuto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18B3488-EF86-5F46-7B74-F40012930F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882"/>
          <a:stretch/>
        </p:blipFill>
        <p:spPr>
          <a:xfrm>
            <a:off x="1695820" y="905746"/>
            <a:ext cx="4915310" cy="5277622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36627B6-9122-25D1-0E66-75382E5D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17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88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9A993-B74E-52B2-5F06-686224B6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ea typeface="+mj-lt"/>
                <a:cs typeface="+mj-lt"/>
              </a:rPr>
              <a:t>Visualizzazione impianti in riparazione</a:t>
            </a:r>
            <a:endParaRPr lang="it-IT" sz="3200"/>
          </a:p>
        </p:txBody>
      </p:sp>
      <p:pic>
        <p:nvPicPr>
          <p:cNvPr id="7" name="Segnaposto contenuto 6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9E41A037-BD3A-1C49-6B43-C4D9FDE91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69" y="943383"/>
            <a:ext cx="4874861" cy="4971234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9BDA493-8349-493B-D8C1-8CD48928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18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91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E761CD-4FE1-5DC8-8E3E-DC7AC62B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Conclusioni e Possibili sviluppi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9FD83F-3E48-D55C-973F-9C9B096A8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£"/>
            </a:pPr>
            <a:r>
              <a:rPr lang="it-IT" sz="2400" b="1" err="1"/>
              <a:t>MongoDB</a:t>
            </a:r>
            <a:r>
              <a:rPr lang="it-IT" sz="2400"/>
              <a:t> ha consentito di modellare i dati in modo più flessibile rispetto al modello relazionale, consentendo di gestire dati non strutturati o semi-strutturati in modo più efficiente</a:t>
            </a:r>
            <a:endParaRPr lang="it-IT" sz="1000"/>
          </a:p>
          <a:p>
            <a: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£"/>
            </a:pPr>
            <a:r>
              <a:rPr lang="it-IT" sz="2400">
                <a:ea typeface="+mn-lt"/>
                <a:cs typeface="+mn-lt"/>
              </a:rPr>
              <a:t>Ottimizzazione delle query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£"/>
            </a:pPr>
            <a:r>
              <a:rPr lang="it-IT" sz="2400">
                <a:ea typeface="+mn-lt"/>
                <a:cs typeface="+mn-lt"/>
              </a:rPr>
              <a:t>Integrazione con altri tool : Tool di </a:t>
            </a:r>
            <a:r>
              <a:rPr lang="it-IT" sz="2400" b="1" i="1">
                <a:ea typeface="+mn-lt"/>
                <a:cs typeface="+mn-lt"/>
              </a:rPr>
              <a:t>Data Analytics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£"/>
            </a:pPr>
            <a:r>
              <a:rPr lang="it-IT" sz="2400">
                <a:ea typeface="+mn-lt"/>
                <a:cs typeface="+mn-lt"/>
              </a:rPr>
              <a:t>Testing e confronto con altre tipologie di soluzioni No-</a:t>
            </a:r>
            <a:r>
              <a:rPr lang="it-IT" sz="2400" err="1">
                <a:ea typeface="+mn-lt"/>
                <a:cs typeface="+mn-lt"/>
              </a:rPr>
              <a:t>Sql</a:t>
            </a:r>
            <a:r>
              <a:rPr lang="it-IT" sz="2400">
                <a:ea typeface="+mn-lt"/>
                <a:cs typeface="+mn-lt"/>
              </a:rPr>
              <a:t> : </a:t>
            </a:r>
            <a:r>
              <a:rPr lang="it-IT" sz="2400" b="1" i="1">
                <a:ea typeface="+mn-lt"/>
                <a:cs typeface="+mn-lt"/>
              </a:rPr>
              <a:t>Cassandra</a:t>
            </a:r>
            <a:r>
              <a:rPr lang="it-IT" sz="2400" i="1">
                <a:ea typeface="+mn-lt"/>
                <a:cs typeface="+mn-lt"/>
              </a:rPr>
              <a:t>,</a:t>
            </a:r>
            <a:br>
              <a:rPr lang="it-IT" sz="2400" i="1">
                <a:ea typeface="+mn-lt"/>
                <a:cs typeface="+mn-lt"/>
              </a:rPr>
            </a:br>
            <a:r>
              <a:rPr lang="it-IT" sz="2400" b="1" i="1" err="1">
                <a:ea typeface="+mn-lt"/>
                <a:cs typeface="+mn-lt"/>
              </a:rPr>
              <a:t>Couchbase</a:t>
            </a:r>
            <a:r>
              <a:rPr lang="it-IT" sz="2400" i="1">
                <a:ea typeface="+mn-lt"/>
                <a:cs typeface="+mn-lt"/>
              </a:rPr>
              <a:t> o </a:t>
            </a:r>
            <a:r>
              <a:rPr lang="it-IT" sz="2400" b="1" i="1" err="1">
                <a:ea typeface="+mn-lt"/>
                <a:cs typeface="+mn-lt"/>
              </a:rPr>
              <a:t>Redis</a:t>
            </a:r>
            <a:endParaRPr lang="it-IT" sz="2400" b="1">
              <a:ea typeface="+mn-lt"/>
              <a:cs typeface="+mn-lt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FD6A9C7-79C4-FB92-257C-D738CD10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19</a:t>
            </a:r>
            <a:endParaRPr lang="it-IT"/>
          </a:p>
        </p:txBody>
      </p:sp>
      <p:sp>
        <p:nvSpPr>
          <p:cNvPr id="7" name="Segnaposto piè di pagina 2">
            <a:extLst>
              <a:ext uri="{FF2B5EF4-FFF2-40B4-BE49-F238E27FC236}">
                <a16:creationId xmlns:a16="http://schemas.microsoft.com/office/drawing/2014/main" id="{BEE172F4-A56E-443E-3E79-0BBFCA12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7115174" cy="424656"/>
          </a:xfrm>
        </p:spPr>
        <p:txBody>
          <a:bodyPr/>
          <a:lstStyle/>
          <a:p>
            <a:r>
              <a:rPr lang="it-IT"/>
              <a:t>Progettazione di un database utilizzando un'architettura NoSQL - Progetto per il corso di New Generation Databases</a:t>
            </a:r>
          </a:p>
        </p:txBody>
      </p:sp>
      <p:pic>
        <p:nvPicPr>
          <p:cNvPr id="8" name="Elemento grafico 8" descr="Brainstorming di gruppo con riempimento a tinta unita">
            <a:extLst>
              <a:ext uri="{FF2B5EF4-FFF2-40B4-BE49-F238E27FC236}">
                <a16:creationId xmlns:a16="http://schemas.microsoft.com/office/drawing/2014/main" id="{9F43A900-9211-3A00-AFA6-3CB19726D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7019" y="54125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4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9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F67317F1-5A56-5522-F716-2806207AE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-1" y="1"/>
            <a:ext cx="12192000" cy="6858000"/>
          </a:xfrm>
          <a:noFill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0C4DB1D-E6FC-D760-4CDB-B2FAD5B9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952" y="3262314"/>
            <a:ext cx="3320892" cy="1416843"/>
          </a:xfrm>
        </p:spPr>
        <p:txBody>
          <a:bodyPr>
            <a:normAutofit/>
          </a:bodyPr>
          <a:lstStyle/>
          <a:p>
            <a:r>
              <a:rPr lang="it-IT" sz="4400" b="1">
                <a:solidFill>
                  <a:schemeClr val="tx1"/>
                </a:solidFill>
              </a:rPr>
              <a:t>Grazie per l'attenzione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F360989-EDF5-3FF7-31AB-96135EEC5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0" y="3143250"/>
            <a:ext cx="3433232" cy="16627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b="1" err="1"/>
              <a:t>Bedetta</a:t>
            </a:r>
            <a:r>
              <a:rPr lang="it-IT" b="1"/>
              <a:t> Alessandro</a:t>
            </a:r>
          </a:p>
          <a:p>
            <a:pPr marL="0" indent="0">
              <a:buNone/>
            </a:pPr>
            <a:r>
              <a:rPr lang="it-IT" b="1"/>
              <a:t>Caporusso Chiara Amalia</a:t>
            </a:r>
          </a:p>
          <a:p>
            <a:pPr marL="0" indent="0">
              <a:buNone/>
            </a:pPr>
            <a:r>
              <a:rPr lang="it-IT" b="1"/>
              <a:t>Galeazzi Margherita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EAD145-0718-2F14-17C4-3012CCE9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6317456" cy="4246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err="1"/>
              <a:t>Progettazione</a:t>
            </a:r>
            <a:r>
              <a:rPr lang="en-US"/>
              <a:t> di un database </a:t>
            </a:r>
            <a:r>
              <a:rPr lang="en-US" err="1"/>
              <a:t>utilizzando</a:t>
            </a:r>
            <a:r>
              <a:rPr lang="en-US"/>
              <a:t> </a:t>
            </a:r>
            <a:r>
              <a:rPr lang="en-US" err="1"/>
              <a:t>un'architettura</a:t>
            </a:r>
            <a:r>
              <a:rPr lang="en-US"/>
              <a:t> NoSQL - Progetto per il </a:t>
            </a:r>
            <a:r>
              <a:rPr lang="en-US" err="1"/>
              <a:t>corso</a:t>
            </a:r>
            <a:r>
              <a:rPr lang="en-US"/>
              <a:t> di New Generation Databases</a:t>
            </a:r>
          </a:p>
        </p:txBody>
      </p:sp>
    </p:spTree>
    <p:extLst>
      <p:ext uri="{BB962C8B-B14F-4D97-AF65-F5344CB8AC3E}">
        <p14:creationId xmlns:p14="http://schemas.microsoft.com/office/powerpoint/2010/main" val="117433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7F7697-C6EF-125F-914A-FF90B0D3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 cosa siamo partiti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EE983DD-A0A6-B9C0-254D-3A95E5B40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770289"/>
            <a:ext cx="10995660" cy="402907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"/>
            </a:pPr>
            <a:r>
              <a:rPr lang="it-IT" sz="2400" b="1"/>
              <a:t>Base dati relazionale</a:t>
            </a:r>
            <a:r>
              <a:rPr lang="it-IT" sz="2400"/>
              <a:t> finalizzata alla gestione di un operatore del settore telecomunicazioni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"/>
            </a:pPr>
            <a:r>
              <a:rPr lang="it-IT" sz="2400"/>
              <a:t>Obiettivi:</a:t>
            </a:r>
          </a:p>
          <a:p>
            <a:pPr lvl="1">
              <a:buClr>
                <a:schemeClr val="accent1"/>
              </a:buClr>
              <a:buFont typeface="Wingdings" panose="020B0604020202020204" pitchFamily="34" charset="0"/>
              <a:buChar char="Ø"/>
            </a:pPr>
            <a:r>
              <a:rPr lang="it-IT" sz="2000" i="1"/>
              <a:t>Supporto clienti e Gestione dei relativi dati</a:t>
            </a:r>
          </a:p>
          <a:p>
            <a:pPr lvl="1">
              <a:buClr>
                <a:schemeClr val="accent1"/>
              </a:buClr>
              <a:buFont typeface="Wingdings" panose="020B0604020202020204" pitchFamily="34" charset="0"/>
              <a:buChar char="Ø"/>
            </a:pPr>
            <a:r>
              <a:rPr lang="it-IT" sz="2000" i="1"/>
              <a:t>Gestione interna dei dipendenti/tecnici</a:t>
            </a:r>
          </a:p>
          <a:p>
            <a:pPr lvl="1">
              <a:buClr>
                <a:schemeClr val="accent1"/>
              </a:buClr>
              <a:buFont typeface="Wingdings" panose="020B0604020202020204" pitchFamily="34" charset="0"/>
              <a:buChar char="Ø"/>
            </a:pPr>
            <a:r>
              <a:rPr lang="it-IT" sz="2000" i="1"/>
              <a:t>Memorizzazione dati relativi ad impianti e guasti segnalati</a:t>
            </a:r>
          </a:p>
          <a:p>
            <a:pPr lvl="1"/>
            <a:endParaRPr lang="it-IT" i="1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lo 3D 15">
                <a:extLst>
                  <a:ext uri="{FF2B5EF4-FFF2-40B4-BE49-F238E27FC236}">
                    <a16:creationId xmlns:a16="http://schemas.microsoft.com/office/drawing/2014/main" id="{ED074C7B-6B6D-BE5A-6AAB-6260275F47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1412576"/>
                  </p:ext>
                </p:extLst>
              </p:nvPr>
            </p:nvGraphicFramePr>
            <p:xfrm>
              <a:off x="6939958" y="1442698"/>
              <a:ext cx="5197947" cy="48223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97947" cy="4822371"/>
                    </a:xfrm>
                    <a:prstGeom prst="rect">
                      <a:avLst/>
                    </a:prstGeom>
                  </am3d:spPr>
                  <am3d:camera>
                    <am3d:pos x="0" y="0" z="70130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7697" d="1000000"/>
                    <am3d:preTrans dx="-741528" dy="-2220077" dz="-15767047"/>
                    <am3d:scale>
                      <am3d:sx n="1000000" d="1000000"/>
                      <am3d:sy n="1000000" d="1000000"/>
                      <am3d:sz n="1000000" d="1000000"/>
                    </am3d:scale>
                    <am3d:rot ax="962997" ay="-1001610" az="-28345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5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lo 3D 15">
                <a:extLst>
                  <a:ext uri="{FF2B5EF4-FFF2-40B4-BE49-F238E27FC236}">
                    <a16:creationId xmlns:a16="http://schemas.microsoft.com/office/drawing/2014/main" id="{ED074C7B-6B6D-BE5A-6AAB-6260275F47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9958" y="1442698"/>
                <a:ext cx="5197947" cy="48223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803AF-5E62-27FD-6C81-6374CFA6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</a:t>
            </a:r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442579-086D-038D-9288-21EA9BE7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7317580" cy="424656"/>
          </a:xfrm>
        </p:spPr>
        <p:txBody>
          <a:bodyPr/>
          <a:lstStyle/>
          <a:p>
            <a:r>
              <a:rPr lang="it-IT"/>
              <a:t>Progettazione di un database utilizzando un'architettura NoSQL - Progetto per il corso di New Generation Databases</a:t>
            </a:r>
          </a:p>
        </p:txBody>
      </p:sp>
    </p:spTree>
    <p:extLst>
      <p:ext uri="{BB962C8B-B14F-4D97-AF65-F5344CB8AC3E}">
        <p14:creationId xmlns:p14="http://schemas.microsoft.com/office/powerpoint/2010/main" val="121986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B9424383-FDAA-022B-7D8C-070EBC144CAC}"/>
              </a:ext>
            </a:extLst>
          </p:cNvPr>
          <p:cNvSpPr/>
          <p:nvPr/>
        </p:nvSpPr>
        <p:spPr>
          <a:xfrm>
            <a:off x="-120316" y="1476010"/>
            <a:ext cx="2019803" cy="4694408"/>
          </a:xfrm>
          <a:custGeom>
            <a:avLst/>
            <a:gdLst>
              <a:gd name="connsiteX0" fmla="*/ 0 w 1899487"/>
              <a:gd name="connsiteY0" fmla="*/ 0 h 4694408"/>
              <a:gd name="connsiteX1" fmla="*/ 68646 w 1899487"/>
              <a:gd name="connsiteY1" fmla="*/ 4004 h 4694408"/>
              <a:gd name="connsiteX2" fmla="*/ 1899487 w 1899487"/>
              <a:gd name="connsiteY2" fmla="*/ 2347204 h 4694408"/>
              <a:gd name="connsiteX3" fmla="*/ 68646 w 1899487"/>
              <a:gd name="connsiteY3" fmla="*/ 4690405 h 4694408"/>
              <a:gd name="connsiteX4" fmla="*/ 0 w 1899487"/>
              <a:gd name="connsiteY4" fmla="*/ 4694408 h 46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9487" h="4694408">
                <a:moveTo>
                  <a:pt x="0" y="0"/>
                </a:moveTo>
                <a:lnTo>
                  <a:pt x="68646" y="4004"/>
                </a:lnTo>
                <a:cubicBezTo>
                  <a:pt x="1097003" y="124622"/>
                  <a:pt x="1899487" y="1127676"/>
                  <a:pt x="1899487" y="2347204"/>
                </a:cubicBezTo>
                <a:cubicBezTo>
                  <a:pt x="1899487" y="3566732"/>
                  <a:pt x="1097003" y="4569787"/>
                  <a:pt x="68646" y="4690405"/>
                </a:cubicBezTo>
                <a:lnTo>
                  <a:pt x="0" y="4694408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407F02-2292-3FE9-F71C-8D0B803F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860135"/>
          </a:xfrm>
        </p:spPr>
        <p:txBody>
          <a:bodyPr>
            <a:normAutofit/>
          </a:bodyPr>
          <a:lstStyle/>
          <a:p>
            <a:r>
              <a:rPr lang="it-IT"/>
              <a:t>Requisiti fondamentali </a:t>
            </a:r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35C3F1B4-B02B-AAED-303F-418752D8B765}"/>
              </a:ext>
            </a:extLst>
          </p:cNvPr>
          <p:cNvSpPr/>
          <p:nvPr/>
        </p:nvSpPr>
        <p:spPr>
          <a:xfrm>
            <a:off x="-4790566" y="1130970"/>
            <a:ext cx="6732025" cy="5339268"/>
          </a:xfrm>
          <a:prstGeom prst="blockArc">
            <a:avLst>
              <a:gd name="adj1" fmla="val 18900000"/>
              <a:gd name="adj2" fmla="val 2700000"/>
              <a:gd name="adj3" fmla="val 326"/>
            </a:avLst>
          </a:pr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51BF3EEC-9C73-E5C1-1558-D84E1B3CD862}"/>
              </a:ext>
            </a:extLst>
          </p:cNvPr>
          <p:cNvGrpSpPr/>
          <p:nvPr/>
        </p:nvGrpSpPr>
        <p:grpSpPr>
          <a:xfrm>
            <a:off x="908448" y="1655924"/>
            <a:ext cx="8490692" cy="946982"/>
            <a:chOff x="910833" y="5074669"/>
            <a:chExt cx="8490692" cy="946982"/>
          </a:xfrm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5AB5D8F0-22C3-6C2C-86F2-EA13C427909F}"/>
                </a:ext>
              </a:extLst>
            </p:cNvPr>
            <p:cNvSpPr/>
            <p:nvPr/>
          </p:nvSpPr>
          <p:spPr>
            <a:xfrm>
              <a:off x="1384325" y="5169367"/>
              <a:ext cx="8017200" cy="757586"/>
            </a:xfrm>
            <a:custGeom>
              <a:avLst/>
              <a:gdLst>
                <a:gd name="connsiteX0" fmla="*/ 0 w 8452898"/>
                <a:gd name="connsiteY0" fmla="*/ 126267 h 757586"/>
                <a:gd name="connsiteX1" fmla="*/ 126267 w 8452898"/>
                <a:gd name="connsiteY1" fmla="*/ 0 h 757586"/>
                <a:gd name="connsiteX2" fmla="*/ 8326631 w 8452898"/>
                <a:gd name="connsiteY2" fmla="*/ 0 h 757586"/>
                <a:gd name="connsiteX3" fmla="*/ 8452898 w 8452898"/>
                <a:gd name="connsiteY3" fmla="*/ 126267 h 757586"/>
                <a:gd name="connsiteX4" fmla="*/ 8452898 w 8452898"/>
                <a:gd name="connsiteY4" fmla="*/ 631319 h 757586"/>
                <a:gd name="connsiteX5" fmla="*/ 8326631 w 8452898"/>
                <a:gd name="connsiteY5" fmla="*/ 757586 h 757586"/>
                <a:gd name="connsiteX6" fmla="*/ 126267 w 8452898"/>
                <a:gd name="connsiteY6" fmla="*/ 757586 h 757586"/>
                <a:gd name="connsiteX7" fmla="*/ 0 w 8452898"/>
                <a:gd name="connsiteY7" fmla="*/ 631319 h 757586"/>
                <a:gd name="connsiteX8" fmla="*/ 0 w 8452898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2898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8326631" y="0"/>
                  </a:lnTo>
                  <a:cubicBezTo>
                    <a:pt x="8396366" y="0"/>
                    <a:pt x="8452898" y="56532"/>
                    <a:pt x="8452898" y="126267"/>
                  </a:cubicBezTo>
                  <a:lnTo>
                    <a:pt x="8452898" y="631319"/>
                  </a:lnTo>
                  <a:cubicBezTo>
                    <a:pt x="8452898" y="701054"/>
                    <a:pt x="8396366" y="757586"/>
                    <a:pt x="8326631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relativi agli impianti e ai relativi guasti 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3B064A-EF33-D30B-C702-FA555AF525FE}"/>
                </a:ext>
              </a:extLst>
            </p:cNvPr>
            <p:cNvSpPr/>
            <p:nvPr/>
          </p:nvSpPr>
          <p:spPr>
            <a:xfrm>
              <a:off x="910833" y="5074669"/>
              <a:ext cx="946982" cy="9469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8" name="Elemento grafico 17" descr="Antenna satellitare con riempimento a tinta unita">
              <a:extLst>
                <a:ext uri="{FF2B5EF4-FFF2-40B4-BE49-F238E27FC236}">
                  <a16:creationId xmlns:a16="http://schemas.microsoft.com/office/drawing/2014/main" id="{5880F367-1989-8739-5939-3815F23ED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4938" y="5206544"/>
              <a:ext cx="737937" cy="737937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BB95D4D3-105F-F071-0412-CBE3902EC142}"/>
              </a:ext>
            </a:extLst>
          </p:cNvPr>
          <p:cNvGrpSpPr/>
          <p:nvPr/>
        </p:nvGrpSpPr>
        <p:grpSpPr>
          <a:xfrm>
            <a:off x="909478" y="1655924"/>
            <a:ext cx="8492047" cy="946982"/>
            <a:chOff x="1345175" y="3938093"/>
            <a:chExt cx="8492047" cy="946982"/>
          </a:xfrm>
          <a:solidFill>
            <a:schemeClr val="bg1"/>
          </a:solidFill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3CA21888-ECA3-6771-8785-59FB6666EC74}"/>
                </a:ext>
              </a:extLst>
            </p:cNvPr>
            <p:cNvSpPr/>
            <p:nvPr/>
          </p:nvSpPr>
          <p:spPr>
            <a:xfrm>
              <a:off x="1818666" y="4032791"/>
              <a:ext cx="8018556" cy="757586"/>
            </a:xfrm>
            <a:custGeom>
              <a:avLst/>
              <a:gdLst>
                <a:gd name="connsiteX0" fmla="*/ 0 w 8018556"/>
                <a:gd name="connsiteY0" fmla="*/ 126267 h 757586"/>
                <a:gd name="connsiteX1" fmla="*/ 126267 w 8018556"/>
                <a:gd name="connsiteY1" fmla="*/ 0 h 757586"/>
                <a:gd name="connsiteX2" fmla="*/ 7892289 w 8018556"/>
                <a:gd name="connsiteY2" fmla="*/ 0 h 757586"/>
                <a:gd name="connsiteX3" fmla="*/ 8018556 w 8018556"/>
                <a:gd name="connsiteY3" fmla="*/ 126267 h 757586"/>
                <a:gd name="connsiteX4" fmla="*/ 8018556 w 8018556"/>
                <a:gd name="connsiteY4" fmla="*/ 631319 h 757586"/>
                <a:gd name="connsiteX5" fmla="*/ 7892289 w 8018556"/>
                <a:gd name="connsiteY5" fmla="*/ 757586 h 757586"/>
                <a:gd name="connsiteX6" fmla="*/ 126267 w 8018556"/>
                <a:gd name="connsiteY6" fmla="*/ 757586 h 757586"/>
                <a:gd name="connsiteX7" fmla="*/ 0 w 8018556"/>
                <a:gd name="connsiteY7" fmla="*/ 631319 h 757586"/>
                <a:gd name="connsiteX8" fmla="*/ 0 w 8018556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8556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7892289" y="0"/>
                  </a:lnTo>
                  <a:cubicBezTo>
                    <a:pt x="7962024" y="0"/>
                    <a:pt x="8018556" y="56532"/>
                    <a:pt x="8018556" y="126267"/>
                  </a:cubicBezTo>
                  <a:lnTo>
                    <a:pt x="8018556" y="631319"/>
                  </a:lnTo>
                  <a:cubicBezTo>
                    <a:pt x="8018556" y="701054"/>
                    <a:pt x="7962024" y="757586"/>
                    <a:pt x="7892289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Gestione del meccanismo di segnalazione guasti da parte degli utenti</a:t>
              </a: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2F7B494E-22C7-4B7B-91CB-0573C517E231}"/>
                </a:ext>
              </a:extLst>
            </p:cNvPr>
            <p:cNvSpPr/>
            <p:nvPr/>
          </p:nvSpPr>
          <p:spPr>
            <a:xfrm>
              <a:off x="1345175" y="3938093"/>
              <a:ext cx="946982" cy="9469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4" name="Elemento grafico 13" descr="Recensione cliente con riempimento a tinta unita">
              <a:extLst>
                <a:ext uri="{FF2B5EF4-FFF2-40B4-BE49-F238E27FC236}">
                  <a16:creationId xmlns:a16="http://schemas.microsoft.com/office/drawing/2014/main" id="{E32B7566-5004-3970-035B-8EB51AC1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9750" y="4066674"/>
              <a:ext cx="750526" cy="750526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937F3814-9EEF-D876-7DA6-92D3B8ED3892}"/>
              </a:ext>
            </a:extLst>
          </p:cNvPr>
          <p:cNvGrpSpPr/>
          <p:nvPr/>
        </p:nvGrpSpPr>
        <p:grpSpPr>
          <a:xfrm>
            <a:off x="907093" y="1664940"/>
            <a:ext cx="8492047" cy="946982"/>
            <a:chOff x="1345175" y="2801517"/>
            <a:chExt cx="8492047" cy="946982"/>
          </a:xfrm>
          <a:solidFill>
            <a:schemeClr val="bg1"/>
          </a:solidFill>
        </p:grpSpPr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2BF9BD4B-B14D-BC85-FEC2-C0E857F1B8A7}"/>
                </a:ext>
              </a:extLst>
            </p:cNvPr>
            <p:cNvSpPr/>
            <p:nvPr/>
          </p:nvSpPr>
          <p:spPr>
            <a:xfrm>
              <a:off x="1818666" y="2896215"/>
              <a:ext cx="8018556" cy="757586"/>
            </a:xfrm>
            <a:custGeom>
              <a:avLst/>
              <a:gdLst>
                <a:gd name="connsiteX0" fmla="*/ 0 w 8018556"/>
                <a:gd name="connsiteY0" fmla="*/ 126267 h 757586"/>
                <a:gd name="connsiteX1" fmla="*/ 126267 w 8018556"/>
                <a:gd name="connsiteY1" fmla="*/ 0 h 757586"/>
                <a:gd name="connsiteX2" fmla="*/ 7892289 w 8018556"/>
                <a:gd name="connsiteY2" fmla="*/ 0 h 757586"/>
                <a:gd name="connsiteX3" fmla="*/ 8018556 w 8018556"/>
                <a:gd name="connsiteY3" fmla="*/ 126267 h 757586"/>
                <a:gd name="connsiteX4" fmla="*/ 8018556 w 8018556"/>
                <a:gd name="connsiteY4" fmla="*/ 631319 h 757586"/>
                <a:gd name="connsiteX5" fmla="*/ 7892289 w 8018556"/>
                <a:gd name="connsiteY5" fmla="*/ 757586 h 757586"/>
                <a:gd name="connsiteX6" fmla="*/ 126267 w 8018556"/>
                <a:gd name="connsiteY6" fmla="*/ 757586 h 757586"/>
                <a:gd name="connsiteX7" fmla="*/ 0 w 8018556"/>
                <a:gd name="connsiteY7" fmla="*/ 631319 h 757586"/>
                <a:gd name="connsiteX8" fmla="*/ 0 w 8018556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8556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7892289" y="0"/>
                  </a:lnTo>
                  <a:cubicBezTo>
                    <a:pt x="7962024" y="0"/>
                    <a:pt x="8018556" y="56532"/>
                    <a:pt x="8018556" y="126267"/>
                  </a:cubicBezTo>
                  <a:lnTo>
                    <a:pt x="8018556" y="631319"/>
                  </a:lnTo>
                  <a:cubicBezTo>
                    <a:pt x="8018556" y="701054"/>
                    <a:pt x="7962024" y="757586"/>
                    <a:pt x="7892289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dipendenti </a:t>
              </a:r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37E25FFB-4DCF-A7F1-23B8-A797594D9B0C}"/>
                </a:ext>
              </a:extLst>
            </p:cNvPr>
            <p:cNvSpPr/>
            <p:nvPr/>
          </p:nvSpPr>
          <p:spPr>
            <a:xfrm>
              <a:off x="1345175" y="2801517"/>
              <a:ext cx="946982" cy="9469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6" name="Elemento grafico 15" descr="Lavoratore edile con riempimento a tinta unita">
              <a:extLst>
                <a:ext uri="{FF2B5EF4-FFF2-40B4-BE49-F238E27FC236}">
                  <a16:creationId xmlns:a16="http://schemas.microsoft.com/office/drawing/2014/main" id="{B0EBA0C4-5A2A-07B6-7622-A513D291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62339" y="2927361"/>
              <a:ext cx="737937" cy="737937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DC8F38C-0310-3D9E-C319-643D9CCBECB9}"/>
              </a:ext>
            </a:extLst>
          </p:cNvPr>
          <p:cNvGrpSpPr/>
          <p:nvPr/>
        </p:nvGrpSpPr>
        <p:grpSpPr>
          <a:xfrm>
            <a:off x="910833" y="1664940"/>
            <a:ext cx="8490692" cy="946982"/>
            <a:chOff x="910833" y="1664940"/>
            <a:chExt cx="8490692" cy="946982"/>
          </a:xfrm>
        </p:grpSpPr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C7FA02CA-E22D-BF5E-898B-DAFBC497705B}"/>
                </a:ext>
              </a:extLst>
            </p:cNvPr>
            <p:cNvSpPr/>
            <p:nvPr/>
          </p:nvSpPr>
          <p:spPr>
            <a:xfrm>
              <a:off x="1384325" y="1759639"/>
              <a:ext cx="8017200" cy="757586"/>
            </a:xfrm>
            <a:custGeom>
              <a:avLst/>
              <a:gdLst>
                <a:gd name="connsiteX0" fmla="*/ 0 w 8452898"/>
                <a:gd name="connsiteY0" fmla="*/ 126267 h 757586"/>
                <a:gd name="connsiteX1" fmla="*/ 126267 w 8452898"/>
                <a:gd name="connsiteY1" fmla="*/ 0 h 757586"/>
                <a:gd name="connsiteX2" fmla="*/ 8326631 w 8452898"/>
                <a:gd name="connsiteY2" fmla="*/ 0 h 757586"/>
                <a:gd name="connsiteX3" fmla="*/ 8452898 w 8452898"/>
                <a:gd name="connsiteY3" fmla="*/ 126267 h 757586"/>
                <a:gd name="connsiteX4" fmla="*/ 8452898 w 8452898"/>
                <a:gd name="connsiteY4" fmla="*/ 631319 h 757586"/>
                <a:gd name="connsiteX5" fmla="*/ 8326631 w 8452898"/>
                <a:gd name="connsiteY5" fmla="*/ 757586 h 757586"/>
                <a:gd name="connsiteX6" fmla="*/ 126267 w 8452898"/>
                <a:gd name="connsiteY6" fmla="*/ 757586 h 757586"/>
                <a:gd name="connsiteX7" fmla="*/ 0 w 8452898"/>
                <a:gd name="connsiteY7" fmla="*/ 631319 h 757586"/>
                <a:gd name="connsiteX8" fmla="*/ 0 w 8452898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2898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8326631" y="0"/>
                  </a:lnTo>
                  <a:cubicBezTo>
                    <a:pt x="8396366" y="0"/>
                    <a:pt x="8452898" y="56532"/>
                    <a:pt x="8452898" y="126267"/>
                  </a:cubicBezTo>
                  <a:lnTo>
                    <a:pt x="8452898" y="631319"/>
                  </a:lnTo>
                  <a:cubicBezTo>
                    <a:pt x="8452898" y="701054"/>
                    <a:pt x="8396366" y="757586"/>
                    <a:pt x="8326631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cliente e relativi </a:t>
              </a:r>
              <a:r>
                <a:rPr lang="it-IT" sz="2000" b="1" kern="1200"/>
                <a:t>Contratti</a:t>
              </a:r>
              <a:r>
                <a:rPr lang="it-IT" sz="2000" kern="1200"/>
                <a:t>-</a:t>
              </a:r>
              <a:r>
                <a:rPr lang="it-IT" sz="2000" b="1" kern="1200"/>
                <a:t>Offerte</a:t>
              </a:r>
              <a:r>
                <a:rPr lang="it-IT" sz="2000" kern="1200"/>
                <a:t>-</a:t>
              </a:r>
              <a:r>
                <a:rPr lang="it-IT" sz="2000" b="1" kern="1200"/>
                <a:t>Modem</a:t>
              </a:r>
              <a:r>
                <a:rPr lang="it-IT" sz="2000" kern="1200"/>
                <a:t>-</a:t>
              </a:r>
              <a:r>
                <a:rPr lang="it-IT" sz="2000" b="1" kern="1200"/>
                <a:t>Bollette</a:t>
              </a:r>
              <a:endParaRPr lang="it-IT" sz="2000" kern="1200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DA914F0-037D-AD29-3C1D-BE588FB58ADA}"/>
                </a:ext>
              </a:extLst>
            </p:cNvPr>
            <p:cNvSpPr/>
            <p:nvPr/>
          </p:nvSpPr>
          <p:spPr>
            <a:xfrm>
              <a:off x="910833" y="1664940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20" name="Elemento grafico 19" descr="Utente con riempimento a tinta unita">
              <a:extLst>
                <a:ext uri="{FF2B5EF4-FFF2-40B4-BE49-F238E27FC236}">
                  <a16:creationId xmlns:a16="http://schemas.microsoft.com/office/drawing/2014/main" id="{0B9BCC59-FE5D-B4FE-F53D-BA3AB1F0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878" y="1680451"/>
              <a:ext cx="860135" cy="86013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>
                <a:extLst>
                  <a:ext uri="{FF2B5EF4-FFF2-40B4-BE49-F238E27FC236}">
                    <a16:creationId xmlns:a16="http://schemas.microsoft.com/office/drawing/2014/main" id="{035F81BD-399F-D6BF-CFAF-595A92A378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998723" y="6573415"/>
              <a:ext cx="3191499" cy="256706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191499" cy="2567066"/>
                    </a:xfrm>
                    <a:prstGeom prst="rect">
                      <a:avLst/>
                    </a:prstGeom>
                  </am3d:spPr>
                  <am3d:camera>
                    <am3d:pos x="0" y="0" z="70130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7697" d="1000000"/>
                    <am3d:preTrans dx="-741528" dy="-2220077" dz="-15767047"/>
                    <am3d:scale>
                      <am3d:sx n="1000000" d="1000000"/>
                      <am3d:sy n="1000000" d="1000000"/>
                      <am3d:sz n="1000000" d="1000000"/>
                    </am3d:scale>
                    <am3d:rot ax="10019142" ay="2347191" az="10302173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7460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>
                <a:extLst>
                  <a:ext uri="{FF2B5EF4-FFF2-40B4-BE49-F238E27FC236}">
                    <a16:creationId xmlns:a16="http://schemas.microsoft.com/office/drawing/2014/main" id="{035F81BD-399F-D6BF-CFAF-595A92A378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98723" y="6573415"/>
                <a:ext cx="3191499" cy="256706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7C1E032E-471E-D392-BF0F-90CA45CF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</a:t>
            </a:r>
            <a:endParaRPr lang="it-IT"/>
          </a:p>
        </p:txBody>
      </p:sp>
      <p:sp>
        <p:nvSpPr>
          <p:cNvPr id="22" name="Segnaposto piè di pagina 21">
            <a:extLst>
              <a:ext uri="{FF2B5EF4-FFF2-40B4-BE49-F238E27FC236}">
                <a16:creationId xmlns:a16="http://schemas.microsoft.com/office/drawing/2014/main" id="{00F1BCD5-B636-8DCE-9631-AEF963871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6722268" cy="424656"/>
          </a:xfrm>
        </p:spPr>
        <p:txBody>
          <a:bodyPr/>
          <a:lstStyle/>
          <a:p>
            <a:r>
              <a:rPr lang="it-IT"/>
              <a:t>Progettazione di un database utilizzando un'architettura NoSQL - Progetto per il corso di New Generation Databases</a:t>
            </a:r>
          </a:p>
        </p:txBody>
      </p:sp>
    </p:spTree>
    <p:extLst>
      <p:ext uri="{BB962C8B-B14F-4D97-AF65-F5344CB8AC3E}">
        <p14:creationId xmlns:p14="http://schemas.microsoft.com/office/powerpoint/2010/main" val="381565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B9424383-FDAA-022B-7D8C-070EBC144CAC}"/>
              </a:ext>
            </a:extLst>
          </p:cNvPr>
          <p:cNvSpPr/>
          <p:nvPr/>
        </p:nvSpPr>
        <p:spPr>
          <a:xfrm>
            <a:off x="-120316" y="1476010"/>
            <a:ext cx="2019803" cy="4694408"/>
          </a:xfrm>
          <a:custGeom>
            <a:avLst/>
            <a:gdLst>
              <a:gd name="connsiteX0" fmla="*/ 0 w 1899487"/>
              <a:gd name="connsiteY0" fmla="*/ 0 h 4694408"/>
              <a:gd name="connsiteX1" fmla="*/ 68646 w 1899487"/>
              <a:gd name="connsiteY1" fmla="*/ 4004 h 4694408"/>
              <a:gd name="connsiteX2" fmla="*/ 1899487 w 1899487"/>
              <a:gd name="connsiteY2" fmla="*/ 2347204 h 4694408"/>
              <a:gd name="connsiteX3" fmla="*/ 68646 w 1899487"/>
              <a:gd name="connsiteY3" fmla="*/ 4690405 h 4694408"/>
              <a:gd name="connsiteX4" fmla="*/ 0 w 1899487"/>
              <a:gd name="connsiteY4" fmla="*/ 4694408 h 46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9487" h="4694408">
                <a:moveTo>
                  <a:pt x="0" y="0"/>
                </a:moveTo>
                <a:lnTo>
                  <a:pt x="68646" y="4004"/>
                </a:lnTo>
                <a:cubicBezTo>
                  <a:pt x="1097003" y="124622"/>
                  <a:pt x="1899487" y="1127676"/>
                  <a:pt x="1899487" y="2347204"/>
                </a:cubicBezTo>
                <a:cubicBezTo>
                  <a:pt x="1899487" y="3566732"/>
                  <a:pt x="1097003" y="4569787"/>
                  <a:pt x="68646" y="4690405"/>
                </a:cubicBezTo>
                <a:lnTo>
                  <a:pt x="0" y="4694408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407F02-2292-3FE9-F71C-8D0B803F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860135"/>
          </a:xfrm>
        </p:spPr>
        <p:txBody>
          <a:bodyPr>
            <a:normAutofit/>
          </a:bodyPr>
          <a:lstStyle/>
          <a:p>
            <a:r>
              <a:rPr lang="it-IT"/>
              <a:t>Requisiti fondamentali </a:t>
            </a:r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35C3F1B4-B02B-AAED-303F-418752D8B765}"/>
              </a:ext>
            </a:extLst>
          </p:cNvPr>
          <p:cNvSpPr/>
          <p:nvPr/>
        </p:nvSpPr>
        <p:spPr>
          <a:xfrm>
            <a:off x="-4790566" y="1130970"/>
            <a:ext cx="6732025" cy="5339268"/>
          </a:xfrm>
          <a:prstGeom prst="blockArc">
            <a:avLst>
              <a:gd name="adj1" fmla="val 18900000"/>
              <a:gd name="adj2" fmla="val 2700000"/>
              <a:gd name="adj3" fmla="val 326"/>
            </a:avLst>
          </a:pr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51BF3EEC-9C73-E5C1-1558-D84E1B3CD862}"/>
              </a:ext>
            </a:extLst>
          </p:cNvPr>
          <p:cNvGrpSpPr/>
          <p:nvPr/>
        </p:nvGrpSpPr>
        <p:grpSpPr>
          <a:xfrm>
            <a:off x="1346530" y="2792501"/>
            <a:ext cx="8490692" cy="946982"/>
            <a:chOff x="910833" y="5074669"/>
            <a:chExt cx="8490692" cy="946982"/>
          </a:xfrm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5AB5D8F0-22C3-6C2C-86F2-EA13C427909F}"/>
                </a:ext>
              </a:extLst>
            </p:cNvPr>
            <p:cNvSpPr/>
            <p:nvPr/>
          </p:nvSpPr>
          <p:spPr>
            <a:xfrm>
              <a:off x="1384325" y="5169367"/>
              <a:ext cx="8017200" cy="757586"/>
            </a:xfrm>
            <a:custGeom>
              <a:avLst/>
              <a:gdLst>
                <a:gd name="connsiteX0" fmla="*/ 0 w 8452898"/>
                <a:gd name="connsiteY0" fmla="*/ 126267 h 757586"/>
                <a:gd name="connsiteX1" fmla="*/ 126267 w 8452898"/>
                <a:gd name="connsiteY1" fmla="*/ 0 h 757586"/>
                <a:gd name="connsiteX2" fmla="*/ 8326631 w 8452898"/>
                <a:gd name="connsiteY2" fmla="*/ 0 h 757586"/>
                <a:gd name="connsiteX3" fmla="*/ 8452898 w 8452898"/>
                <a:gd name="connsiteY3" fmla="*/ 126267 h 757586"/>
                <a:gd name="connsiteX4" fmla="*/ 8452898 w 8452898"/>
                <a:gd name="connsiteY4" fmla="*/ 631319 h 757586"/>
                <a:gd name="connsiteX5" fmla="*/ 8326631 w 8452898"/>
                <a:gd name="connsiteY5" fmla="*/ 757586 h 757586"/>
                <a:gd name="connsiteX6" fmla="*/ 126267 w 8452898"/>
                <a:gd name="connsiteY6" fmla="*/ 757586 h 757586"/>
                <a:gd name="connsiteX7" fmla="*/ 0 w 8452898"/>
                <a:gd name="connsiteY7" fmla="*/ 631319 h 757586"/>
                <a:gd name="connsiteX8" fmla="*/ 0 w 8452898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2898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8326631" y="0"/>
                  </a:lnTo>
                  <a:cubicBezTo>
                    <a:pt x="8396366" y="0"/>
                    <a:pt x="8452898" y="56532"/>
                    <a:pt x="8452898" y="126267"/>
                  </a:cubicBezTo>
                  <a:lnTo>
                    <a:pt x="8452898" y="631319"/>
                  </a:lnTo>
                  <a:cubicBezTo>
                    <a:pt x="8452898" y="701054"/>
                    <a:pt x="8396366" y="757586"/>
                    <a:pt x="8326631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relativi agli impianti e ai relativi guasti 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3B064A-EF33-D30B-C702-FA555AF525FE}"/>
                </a:ext>
              </a:extLst>
            </p:cNvPr>
            <p:cNvSpPr/>
            <p:nvPr/>
          </p:nvSpPr>
          <p:spPr>
            <a:xfrm>
              <a:off x="910833" y="5074669"/>
              <a:ext cx="946982" cy="9469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8" name="Elemento grafico 17" descr="Antenna satellitare con riempimento a tinta unita">
              <a:extLst>
                <a:ext uri="{FF2B5EF4-FFF2-40B4-BE49-F238E27FC236}">
                  <a16:creationId xmlns:a16="http://schemas.microsoft.com/office/drawing/2014/main" id="{5880F367-1989-8739-5939-3815F23ED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4938" y="5206544"/>
              <a:ext cx="737937" cy="737937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BB95D4D3-105F-F071-0412-CBE3902EC142}"/>
              </a:ext>
            </a:extLst>
          </p:cNvPr>
          <p:cNvGrpSpPr/>
          <p:nvPr/>
        </p:nvGrpSpPr>
        <p:grpSpPr>
          <a:xfrm>
            <a:off x="1347560" y="2792501"/>
            <a:ext cx="8492047" cy="946982"/>
            <a:chOff x="1345175" y="3938093"/>
            <a:chExt cx="8492047" cy="946982"/>
          </a:xfrm>
          <a:solidFill>
            <a:schemeClr val="bg1"/>
          </a:solidFill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3CA21888-ECA3-6771-8785-59FB6666EC74}"/>
                </a:ext>
              </a:extLst>
            </p:cNvPr>
            <p:cNvSpPr/>
            <p:nvPr/>
          </p:nvSpPr>
          <p:spPr>
            <a:xfrm>
              <a:off x="1818666" y="4032791"/>
              <a:ext cx="8018556" cy="757586"/>
            </a:xfrm>
            <a:custGeom>
              <a:avLst/>
              <a:gdLst>
                <a:gd name="connsiteX0" fmla="*/ 0 w 8018556"/>
                <a:gd name="connsiteY0" fmla="*/ 126267 h 757586"/>
                <a:gd name="connsiteX1" fmla="*/ 126267 w 8018556"/>
                <a:gd name="connsiteY1" fmla="*/ 0 h 757586"/>
                <a:gd name="connsiteX2" fmla="*/ 7892289 w 8018556"/>
                <a:gd name="connsiteY2" fmla="*/ 0 h 757586"/>
                <a:gd name="connsiteX3" fmla="*/ 8018556 w 8018556"/>
                <a:gd name="connsiteY3" fmla="*/ 126267 h 757586"/>
                <a:gd name="connsiteX4" fmla="*/ 8018556 w 8018556"/>
                <a:gd name="connsiteY4" fmla="*/ 631319 h 757586"/>
                <a:gd name="connsiteX5" fmla="*/ 7892289 w 8018556"/>
                <a:gd name="connsiteY5" fmla="*/ 757586 h 757586"/>
                <a:gd name="connsiteX6" fmla="*/ 126267 w 8018556"/>
                <a:gd name="connsiteY6" fmla="*/ 757586 h 757586"/>
                <a:gd name="connsiteX7" fmla="*/ 0 w 8018556"/>
                <a:gd name="connsiteY7" fmla="*/ 631319 h 757586"/>
                <a:gd name="connsiteX8" fmla="*/ 0 w 8018556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8556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7892289" y="0"/>
                  </a:lnTo>
                  <a:cubicBezTo>
                    <a:pt x="7962024" y="0"/>
                    <a:pt x="8018556" y="56532"/>
                    <a:pt x="8018556" y="126267"/>
                  </a:cubicBezTo>
                  <a:lnTo>
                    <a:pt x="8018556" y="631319"/>
                  </a:lnTo>
                  <a:cubicBezTo>
                    <a:pt x="8018556" y="701054"/>
                    <a:pt x="7962024" y="757586"/>
                    <a:pt x="7892289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Gestione del meccanismo di segnalazione guasti da parte degli utenti</a:t>
              </a: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2F7B494E-22C7-4B7B-91CB-0573C517E231}"/>
                </a:ext>
              </a:extLst>
            </p:cNvPr>
            <p:cNvSpPr/>
            <p:nvPr/>
          </p:nvSpPr>
          <p:spPr>
            <a:xfrm>
              <a:off x="1345175" y="3938093"/>
              <a:ext cx="946982" cy="9469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4" name="Elemento grafico 13" descr="Recensione cliente con riempimento a tinta unita">
              <a:extLst>
                <a:ext uri="{FF2B5EF4-FFF2-40B4-BE49-F238E27FC236}">
                  <a16:creationId xmlns:a16="http://schemas.microsoft.com/office/drawing/2014/main" id="{E32B7566-5004-3970-035B-8EB51AC1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9750" y="4066674"/>
              <a:ext cx="750526" cy="750526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937F3814-9EEF-D876-7DA6-92D3B8ED3892}"/>
              </a:ext>
            </a:extLst>
          </p:cNvPr>
          <p:cNvGrpSpPr/>
          <p:nvPr/>
        </p:nvGrpSpPr>
        <p:grpSpPr>
          <a:xfrm>
            <a:off x="1345175" y="2801517"/>
            <a:ext cx="8492047" cy="946982"/>
            <a:chOff x="1345175" y="2801517"/>
            <a:chExt cx="8492047" cy="946982"/>
          </a:xfrm>
        </p:grpSpPr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2BF9BD4B-B14D-BC85-FEC2-C0E857F1B8A7}"/>
                </a:ext>
              </a:extLst>
            </p:cNvPr>
            <p:cNvSpPr/>
            <p:nvPr/>
          </p:nvSpPr>
          <p:spPr>
            <a:xfrm>
              <a:off x="1818666" y="2896215"/>
              <a:ext cx="8018556" cy="757586"/>
            </a:xfrm>
            <a:custGeom>
              <a:avLst/>
              <a:gdLst>
                <a:gd name="connsiteX0" fmla="*/ 0 w 8018556"/>
                <a:gd name="connsiteY0" fmla="*/ 126267 h 757586"/>
                <a:gd name="connsiteX1" fmla="*/ 126267 w 8018556"/>
                <a:gd name="connsiteY1" fmla="*/ 0 h 757586"/>
                <a:gd name="connsiteX2" fmla="*/ 7892289 w 8018556"/>
                <a:gd name="connsiteY2" fmla="*/ 0 h 757586"/>
                <a:gd name="connsiteX3" fmla="*/ 8018556 w 8018556"/>
                <a:gd name="connsiteY3" fmla="*/ 126267 h 757586"/>
                <a:gd name="connsiteX4" fmla="*/ 8018556 w 8018556"/>
                <a:gd name="connsiteY4" fmla="*/ 631319 h 757586"/>
                <a:gd name="connsiteX5" fmla="*/ 7892289 w 8018556"/>
                <a:gd name="connsiteY5" fmla="*/ 757586 h 757586"/>
                <a:gd name="connsiteX6" fmla="*/ 126267 w 8018556"/>
                <a:gd name="connsiteY6" fmla="*/ 757586 h 757586"/>
                <a:gd name="connsiteX7" fmla="*/ 0 w 8018556"/>
                <a:gd name="connsiteY7" fmla="*/ 631319 h 757586"/>
                <a:gd name="connsiteX8" fmla="*/ 0 w 8018556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8556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7892289" y="0"/>
                  </a:lnTo>
                  <a:cubicBezTo>
                    <a:pt x="7962024" y="0"/>
                    <a:pt x="8018556" y="56532"/>
                    <a:pt x="8018556" y="126267"/>
                  </a:cubicBezTo>
                  <a:lnTo>
                    <a:pt x="8018556" y="631319"/>
                  </a:lnTo>
                  <a:cubicBezTo>
                    <a:pt x="8018556" y="701054"/>
                    <a:pt x="7962024" y="757586"/>
                    <a:pt x="7892289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dipendenti </a:t>
              </a:r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37E25FFB-4DCF-A7F1-23B8-A797594D9B0C}"/>
                </a:ext>
              </a:extLst>
            </p:cNvPr>
            <p:cNvSpPr/>
            <p:nvPr/>
          </p:nvSpPr>
          <p:spPr>
            <a:xfrm>
              <a:off x="1345175" y="2801517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6" name="Elemento grafico 15" descr="Lavoratore edile con riempimento a tinta unita">
              <a:extLst>
                <a:ext uri="{FF2B5EF4-FFF2-40B4-BE49-F238E27FC236}">
                  <a16:creationId xmlns:a16="http://schemas.microsoft.com/office/drawing/2014/main" id="{B0EBA0C4-5A2A-07B6-7622-A513D291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62339" y="2927361"/>
              <a:ext cx="737937" cy="737937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DC8F38C-0310-3D9E-C319-643D9CCBECB9}"/>
              </a:ext>
            </a:extLst>
          </p:cNvPr>
          <p:cNvGrpSpPr/>
          <p:nvPr/>
        </p:nvGrpSpPr>
        <p:grpSpPr>
          <a:xfrm>
            <a:off x="910833" y="1664940"/>
            <a:ext cx="8490692" cy="946982"/>
            <a:chOff x="910833" y="1664940"/>
            <a:chExt cx="8490692" cy="946982"/>
          </a:xfrm>
        </p:grpSpPr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C7FA02CA-E22D-BF5E-898B-DAFBC497705B}"/>
                </a:ext>
              </a:extLst>
            </p:cNvPr>
            <p:cNvSpPr/>
            <p:nvPr/>
          </p:nvSpPr>
          <p:spPr>
            <a:xfrm>
              <a:off x="1384325" y="1759639"/>
              <a:ext cx="8017200" cy="757586"/>
            </a:xfrm>
            <a:custGeom>
              <a:avLst/>
              <a:gdLst>
                <a:gd name="connsiteX0" fmla="*/ 0 w 8452898"/>
                <a:gd name="connsiteY0" fmla="*/ 126267 h 757586"/>
                <a:gd name="connsiteX1" fmla="*/ 126267 w 8452898"/>
                <a:gd name="connsiteY1" fmla="*/ 0 h 757586"/>
                <a:gd name="connsiteX2" fmla="*/ 8326631 w 8452898"/>
                <a:gd name="connsiteY2" fmla="*/ 0 h 757586"/>
                <a:gd name="connsiteX3" fmla="*/ 8452898 w 8452898"/>
                <a:gd name="connsiteY3" fmla="*/ 126267 h 757586"/>
                <a:gd name="connsiteX4" fmla="*/ 8452898 w 8452898"/>
                <a:gd name="connsiteY4" fmla="*/ 631319 h 757586"/>
                <a:gd name="connsiteX5" fmla="*/ 8326631 w 8452898"/>
                <a:gd name="connsiteY5" fmla="*/ 757586 h 757586"/>
                <a:gd name="connsiteX6" fmla="*/ 126267 w 8452898"/>
                <a:gd name="connsiteY6" fmla="*/ 757586 h 757586"/>
                <a:gd name="connsiteX7" fmla="*/ 0 w 8452898"/>
                <a:gd name="connsiteY7" fmla="*/ 631319 h 757586"/>
                <a:gd name="connsiteX8" fmla="*/ 0 w 8452898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2898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8326631" y="0"/>
                  </a:lnTo>
                  <a:cubicBezTo>
                    <a:pt x="8396366" y="0"/>
                    <a:pt x="8452898" y="56532"/>
                    <a:pt x="8452898" y="126267"/>
                  </a:cubicBezTo>
                  <a:lnTo>
                    <a:pt x="8452898" y="631319"/>
                  </a:lnTo>
                  <a:cubicBezTo>
                    <a:pt x="8452898" y="701054"/>
                    <a:pt x="8396366" y="757586"/>
                    <a:pt x="8326631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cliente e relativi </a:t>
              </a:r>
              <a:r>
                <a:rPr lang="it-IT" sz="2000" b="1" kern="1200"/>
                <a:t>Contratti</a:t>
              </a:r>
              <a:r>
                <a:rPr lang="it-IT" sz="2000" kern="1200"/>
                <a:t>-</a:t>
              </a:r>
              <a:r>
                <a:rPr lang="it-IT" sz="2000" b="1" kern="1200"/>
                <a:t>Offerte</a:t>
              </a:r>
              <a:r>
                <a:rPr lang="it-IT" sz="2000" kern="1200"/>
                <a:t>-</a:t>
              </a:r>
              <a:r>
                <a:rPr lang="it-IT" sz="2000" b="1" kern="1200"/>
                <a:t>Modem</a:t>
              </a:r>
              <a:r>
                <a:rPr lang="it-IT" sz="2000" kern="1200"/>
                <a:t>-</a:t>
              </a:r>
              <a:r>
                <a:rPr lang="it-IT" sz="2000" b="1" kern="1200"/>
                <a:t>Bollette</a:t>
              </a:r>
              <a:endParaRPr lang="it-IT" sz="2000" kern="1200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DA914F0-037D-AD29-3C1D-BE588FB58ADA}"/>
                </a:ext>
              </a:extLst>
            </p:cNvPr>
            <p:cNvSpPr/>
            <p:nvPr/>
          </p:nvSpPr>
          <p:spPr>
            <a:xfrm>
              <a:off x="910833" y="1664940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20" name="Elemento grafico 19" descr="Utente con riempimento a tinta unita">
              <a:extLst>
                <a:ext uri="{FF2B5EF4-FFF2-40B4-BE49-F238E27FC236}">
                  <a16:creationId xmlns:a16="http://schemas.microsoft.com/office/drawing/2014/main" id="{0B9BCC59-FE5D-B4FE-F53D-BA3AB1F0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878" y="1680451"/>
              <a:ext cx="860135" cy="860135"/>
            </a:xfrm>
            <a:prstGeom prst="rect">
              <a:avLst/>
            </a:prstGeom>
          </p:spPr>
        </p:pic>
      </p:grp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037C1ABB-855A-859A-5643-2D78E8B5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</a:t>
            </a:r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C61710B-27B0-E612-C10B-0AFD02C5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90432"/>
            <a:ext cx="6365080" cy="484187"/>
          </a:xfrm>
        </p:spPr>
        <p:txBody>
          <a:bodyPr/>
          <a:lstStyle/>
          <a:p>
            <a:r>
              <a:rPr lang="it-IT"/>
              <a:t>Progettazione di un database utilizzando un'architettura NoSQL - Progetto per il corso di New Generation Databases</a:t>
            </a:r>
          </a:p>
        </p:txBody>
      </p:sp>
    </p:spTree>
    <p:extLst>
      <p:ext uri="{BB962C8B-B14F-4D97-AF65-F5344CB8AC3E}">
        <p14:creationId xmlns:p14="http://schemas.microsoft.com/office/powerpoint/2010/main" val="417338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51BF3EEC-9C73-E5C1-1558-D84E1B3CD862}"/>
              </a:ext>
            </a:extLst>
          </p:cNvPr>
          <p:cNvGrpSpPr/>
          <p:nvPr/>
        </p:nvGrpSpPr>
        <p:grpSpPr>
          <a:xfrm>
            <a:off x="1329935" y="3933973"/>
            <a:ext cx="8490692" cy="946982"/>
            <a:chOff x="910833" y="5074669"/>
            <a:chExt cx="8490692" cy="946982"/>
          </a:xfrm>
          <a:solidFill>
            <a:schemeClr val="bg1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5AB5D8F0-22C3-6C2C-86F2-EA13C427909F}"/>
                </a:ext>
              </a:extLst>
            </p:cNvPr>
            <p:cNvSpPr/>
            <p:nvPr/>
          </p:nvSpPr>
          <p:spPr>
            <a:xfrm>
              <a:off x="1384325" y="5169367"/>
              <a:ext cx="8017200" cy="757586"/>
            </a:xfrm>
            <a:custGeom>
              <a:avLst/>
              <a:gdLst>
                <a:gd name="connsiteX0" fmla="*/ 0 w 8452898"/>
                <a:gd name="connsiteY0" fmla="*/ 126267 h 757586"/>
                <a:gd name="connsiteX1" fmla="*/ 126267 w 8452898"/>
                <a:gd name="connsiteY1" fmla="*/ 0 h 757586"/>
                <a:gd name="connsiteX2" fmla="*/ 8326631 w 8452898"/>
                <a:gd name="connsiteY2" fmla="*/ 0 h 757586"/>
                <a:gd name="connsiteX3" fmla="*/ 8452898 w 8452898"/>
                <a:gd name="connsiteY3" fmla="*/ 126267 h 757586"/>
                <a:gd name="connsiteX4" fmla="*/ 8452898 w 8452898"/>
                <a:gd name="connsiteY4" fmla="*/ 631319 h 757586"/>
                <a:gd name="connsiteX5" fmla="*/ 8326631 w 8452898"/>
                <a:gd name="connsiteY5" fmla="*/ 757586 h 757586"/>
                <a:gd name="connsiteX6" fmla="*/ 126267 w 8452898"/>
                <a:gd name="connsiteY6" fmla="*/ 757586 h 757586"/>
                <a:gd name="connsiteX7" fmla="*/ 0 w 8452898"/>
                <a:gd name="connsiteY7" fmla="*/ 631319 h 757586"/>
                <a:gd name="connsiteX8" fmla="*/ 0 w 8452898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2898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8326631" y="0"/>
                  </a:lnTo>
                  <a:cubicBezTo>
                    <a:pt x="8396366" y="0"/>
                    <a:pt x="8452898" y="56532"/>
                    <a:pt x="8452898" y="126267"/>
                  </a:cubicBezTo>
                  <a:lnTo>
                    <a:pt x="8452898" y="631319"/>
                  </a:lnTo>
                  <a:cubicBezTo>
                    <a:pt x="8452898" y="701054"/>
                    <a:pt x="8396366" y="757586"/>
                    <a:pt x="8326631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relativi agli impianti e ai relativi guasti 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3B064A-EF33-D30B-C702-FA555AF525FE}"/>
                </a:ext>
              </a:extLst>
            </p:cNvPr>
            <p:cNvSpPr/>
            <p:nvPr/>
          </p:nvSpPr>
          <p:spPr>
            <a:xfrm>
              <a:off x="910833" y="5074669"/>
              <a:ext cx="946982" cy="9469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8" name="Elemento grafico 17" descr="Antenna satellitare con riempimento a tinta unita">
              <a:extLst>
                <a:ext uri="{FF2B5EF4-FFF2-40B4-BE49-F238E27FC236}">
                  <a16:creationId xmlns:a16="http://schemas.microsoft.com/office/drawing/2014/main" id="{5880F367-1989-8739-5939-3815F23ED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4938" y="5206544"/>
              <a:ext cx="737937" cy="737937"/>
            </a:xfrm>
            <a:prstGeom prst="rect">
              <a:avLst/>
            </a:prstGeom>
          </p:spPr>
        </p:pic>
      </p:grp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B9424383-FDAA-022B-7D8C-070EBC144CAC}"/>
              </a:ext>
            </a:extLst>
          </p:cNvPr>
          <p:cNvSpPr/>
          <p:nvPr/>
        </p:nvSpPr>
        <p:spPr>
          <a:xfrm>
            <a:off x="-120316" y="1476010"/>
            <a:ext cx="2019803" cy="4694408"/>
          </a:xfrm>
          <a:custGeom>
            <a:avLst/>
            <a:gdLst>
              <a:gd name="connsiteX0" fmla="*/ 0 w 1899487"/>
              <a:gd name="connsiteY0" fmla="*/ 0 h 4694408"/>
              <a:gd name="connsiteX1" fmla="*/ 68646 w 1899487"/>
              <a:gd name="connsiteY1" fmla="*/ 4004 h 4694408"/>
              <a:gd name="connsiteX2" fmla="*/ 1899487 w 1899487"/>
              <a:gd name="connsiteY2" fmla="*/ 2347204 h 4694408"/>
              <a:gd name="connsiteX3" fmla="*/ 68646 w 1899487"/>
              <a:gd name="connsiteY3" fmla="*/ 4690405 h 4694408"/>
              <a:gd name="connsiteX4" fmla="*/ 0 w 1899487"/>
              <a:gd name="connsiteY4" fmla="*/ 4694408 h 46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9487" h="4694408">
                <a:moveTo>
                  <a:pt x="0" y="0"/>
                </a:moveTo>
                <a:lnTo>
                  <a:pt x="68646" y="4004"/>
                </a:lnTo>
                <a:cubicBezTo>
                  <a:pt x="1097003" y="124622"/>
                  <a:pt x="1899487" y="1127676"/>
                  <a:pt x="1899487" y="2347204"/>
                </a:cubicBezTo>
                <a:cubicBezTo>
                  <a:pt x="1899487" y="3566732"/>
                  <a:pt x="1097003" y="4569787"/>
                  <a:pt x="68646" y="4690405"/>
                </a:cubicBezTo>
                <a:lnTo>
                  <a:pt x="0" y="4694408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407F02-2292-3FE9-F71C-8D0B803F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860135"/>
          </a:xfrm>
        </p:spPr>
        <p:txBody>
          <a:bodyPr>
            <a:normAutofit/>
          </a:bodyPr>
          <a:lstStyle/>
          <a:p>
            <a:r>
              <a:rPr lang="it-IT"/>
              <a:t>Requisiti fondamentali </a:t>
            </a:r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35C3F1B4-B02B-AAED-303F-418752D8B765}"/>
              </a:ext>
            </a:extLst>
          </p:cNvPr>
          <p:cNvSpPr/>
          <p:nvPr/>
        </p:nvSpPr>
        <p:spPr>
          <a:xfrm>
            <a:off x="-4790566" y="1130970"/>
            <a:ext cx="6732025" cy="5339268"/>
          </a:xfrm>
          <a:prstGeom prst="blockArc">
            <a:avLst>
              <a:gd name="adj1" fmla="val 18900000"/>
              <a:gd name="adj2" fmla="val 2700000"/>
              <a:gd name="adj3" fmla="val 326"/>
            </a:avLst>
          </a:pr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B95D4D3-105F-F071-0412-CBE3902EC142}"/>
              </a:ext>
            </a:extLst>
          </p:cNvPr>
          <p:cNvGrpSpPr/>
          <p:nvPr/>
        </p:nvGrpSpPr>
        <p:grpSpPr>
          <a:xfrm>
            <a:off x="1345175" y="3938093"/>
            <a:ext cx="8492047" cy="946982"/>
            <a:chOff x="1345175" y="3938093"/>
            <a:chExt cx="8492047" cy="946982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3CA21888-ECA3-6771-8785-59FB6666EC74}"/>
                </a:ext>
              </a:extLst>
            </p:cNvPr>
            <p:cNvSpPr/>
            <p:nvPr/>
          </p:nvSpPr>
          <p:spPr>
            <a:xfrm>
              <a:off x="1818666" y="4032791"/>
              <a:ext cx="8018556" cy="757586"/>
            </a:xfrm>
            <a:custGeom>
              <a:avLst/>
              <a:gdLst>
                <a:gd name="connsiteX0" fmla="*/ 0 w 8018556"/>
                <a:gd name="connsiteY0" fmla="*/ 126267 h 757586"/>
                <a:gd name="connsiteX1" fmla="*/ 126267 w 8018556"/>
                <a:gd name="connsiteY1" fmla="*/ 0 h 757586"/>
                <a:gd name="connsiteX2" fmla="*/ 7892289 w 8018556"/>
                <a:gd name="connsiteY2" fmla="*/ 0 h 757586"/>
                <a:gd name="connsiteX3" fmla="*/ 8018556 w 8018556"/>
                <a:gd name="connsiteY3" fmla="*/ 126267 h 757586"/>
                <a:gd name="connsiteX4" fmla="*/ 8018556 w 8018556"/>
                <a:gd name="connsiteY4" fmla="*/ 631319 h 757586"/>
                <a:gd name="connsiteX5" fmla="*/ 7892289 w 8018556"/>
                <a:gd name="connsiteY5" fmla="*/ 757586 h 757586"/>
                <a:gd name="connsiteX6" fmla="*/ 126267 w 8018556"/>
                <a:gd name="connsiteY6" fmla="*/ 757586 h 757586"/>
                <a:gd name="connsiteX7" fmla="*/ 0 w 8018556"/>
                <a:gd name="connsiteY7" fmla="*/ 631319 h 757586"/>
                <a:gd name="connsiteX8" fmla="*/ 0 w 8018556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8556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7892289" y="0"/>
                  </a:lnTo>
                  <a:cubicBezTo>
                    <a:pt x="7962024" y="0"/>
                    <a:pt x="8018556" y="56532"/>
                    <a:pt x="8018556" y="126267"/>
                  </a:cubicBezTo>
                  <a:lnTo>
                    <a:pt x="8018556" y="631319"/>
                  </a:lnTo>
                  <a:cubicBezTo>
                    <a:pt x="8018556" y="701054"/>
                    <a:pt x="7962024" y="757586"/>
                    <a:pt x="7892289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Gestione del meccanismo di segnalazione guasti da parte degli utenti</a:t>
              </a: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2F7B494E-22C7-4B7B-91CB-0573C517E231}"/>
                </a:ext>
              </a:extLst>
            </p:cNvPr>
            <p:cNvSpPr/>
            <p:nvPr/>
          </p:nvSpPr>
          <p:spPr>
            <a:xfrm>
              <a:off x="1345175" y="3938093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4" name="Elemento grafico 13" descr="Recensione cliente con riempimento a tinta unita">
              <a:extLst>
                <a:ext uri="{FF2B5EF4-FFF2-40B4-BE49-F238E27FC236}">
                  <a16:creationId xmlns:a16="http://schemas.microsoft.com/office/drawing/2014/main" id="{E32B7566-5004-3970-035B-8EB51AC1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9750" y="4066674"/>
              <a:ext cx="750526" cy="750526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937F3814-9EEF-D876-7DA6-92D3B8ED3892}"/>
              </a:ext>
            </a:extLst>
          </p:cNvPr>
          <p:cNvGrpSpPr/>
          <p:nvPr/>
        </p:nvGrpSpPr>
        <p:grpSpPr>
          <a:xfrm>
            <a:off x="1345175" y="2801517"/>
            <a:ext cx="8492047" cy="946982"/>
            <a:chOff x="1345175" y="2801517"/>
            <a:chExt cx="8492047" cy="946982"/>
          </a:xfrm>
        </p:grpSpPr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2BF9BD4B-B14D-BC85-FEC2-C0E857F1B8A7}"/>
                </a:ext>
              </a:extLst>
            </p:cNvPr>
            <p:cNvSpPr/>
            <p:nvPr/>
          </p:nvSpPr>
          <p:spPr>
            <a:xfrm>
              <a:off x="1818666" y="2896215"/>
              <a:ext cx="8018556" cy="757586"/>
            </a:xfrm>
            <a:custGeom>
              <a:avLst/>
              <a:gdLst>
                <a:gd name="connsiteX0" fmla="*/ 0 w 8018556"/>
                <a:gd name="connsiteY0" fmla="*/ 126267 h 757586"/>
                <a:gd name="connsiteX1" fmla="*/ 126267 w 8018556"/>
                <a:gd name="connsiteY1" fmla="*/ 0 h 757586"/>
                <a:gd name="connsiteX2" fmla="*/ 7892289 w 8018556"/>
                <a:gd name="connsiteY2" fmla="*/ 0 h 757586"/>
                <a:gd name="connsiteX3" fmla="*/ 8018556 w 8018556"/>
                <a:gd name="connsiteY3" fmla="*/ 126267 h 757586"/>
                <a:gd name="connsiteX4" fmla="*/ 8018556 w 8018556"/>
                <a:gd name="connsiteY4" fmla="*/ 631319 h 757586"/>
                <a:gd name="connsiteX5" fmla="*/ 7892289 w 8018556"/>
                <a:gd name="connsiteY5" fmla="*/ 757586 h 757586"/>
                <a:gd name="connsiteX6" fmla="*/ 126267 w 8018556"/>
                <a:gd name="connsiteY6" fmla="*/ 757586 h 757586"/>
                <a:gd name="connsiteX7" fmla="*/ 0 w 8018556"/>
                <a:gd name="connsiteY7" fmla="*/ 631319 h 757586"/>
                <a:gd name="connsiteX8" fmla="*/ 0 w 8018556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8556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7892289" y="0"/>
                  </a:lnTo>
                  <a:cubicBezTo>
                    <a:pt x="7962024" y="0"/>
                    <a:pt x="8018556" y="56532"/>
                    <a:pt x="8018556" y="126267"/>
                  </a:cubicBezTo>
                  <a:lnTo>
                    <a:pt x="8018556" y="631319"/>
                  </a:lnTo>
                  <a:cubicBezTo>
                    <a:pt x="8018556" y="701054"/>
                    <a:pt x="7962024" y="757586"/>
                    <a:pt x="7892289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dipendenti </a:t>
              </a:r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37E25FFB-4DCF-A7F1-23B8-A797594D9B0C}"/>
                </a:ext>
              </a:extLst>
            </p:cNvPr>
            <p:cNvSpPr/>
            <p:nvPr/>
          </p:nvSpPr>
          <p:spPr>
            <a:xfrm>
              <a:off x="1345175" y="2801517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6" name="Elemento grafico 15" descr="Lavoratore edile con riempimento a tinta unita">
              <a:extLst>
                <a:ext uri="{FF2B5EF4-FFF2-40B4-BE49-F238E27FC236}">
                  <a16:creationId xmlns:a16="http://schemas.microsoft.com/office/drawing/2014/main" id="{B0EBA0C4-5A2A-07B6-7622-A513D291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62339" y="2927361"/>
              <a:ext cx="737937" cy="737937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DC8F38C-0310-3D9E-C319-643D9CCBECB9}"/>
              </a:ext>
            </a:extLst>
          </p:cNvPr>
          <p:cNvGrpSpPr/>
          <p:nvPr/>
        </p:nvGrpSpPr>
        <p:grpSpPr>
          <a:xfrm>
            <a:off x="910833" y="1664940"/>
            <a:ext cx="8490692" cy="946982"/>
            <a:chOff x="910833" y="1664940"/>
            <a:chExt cx="8490692" cy="946982"/>
          </a:xfrm>
        </p:grpSpPr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C7FA02CA-E22D-BF5E-898B-DAFBC497705B}"/>
                </a:ext>
              </a:extLst>
            </p:cNvPr>
            <p:cNvSpPr/>
            <p:nvPr/>
          </p:nvSpPr>
          <p:spPr>
            <a:xfrm>
              <a:off x="1384325" y="1759639"/>
              <a:ext cx="8017200" cy="757586"/>
            </a:xfrm>
            <a:custGeom>
              <a:avLst/>
              <a:gdLst>
                <a:gd name="connsiteX0" fmla="*/ 0 w 8452898"/>
                <a:gd name="connsiteY0" fmla="*/ 126267 h 757586"/>
                <a:gd name="connsiteX1" fmla="*/ 126267 w 8452898"/>
                <a:gd name="connsiteY1" fmla="*/ 0 h 757586"/>
                <a:gd name="connsiteX2" fmla="*/ 8326631 w 8452898"/>
                <a:gd name="connsiteY2" fmla="*/ 0 h 757586"/>
                <a:gd name="connsiteX3" fmla="*/ 8452898 w 8452898"/>
                <a:gd name="connsiteY3" fmla="*/ 126267 h 757586"/>
                <a:gd name="connsiteX4" fmla="*/ 8452898 w 8452898"/>
                <a:gd name="connsiteY4" fmla="*/ 631319 h 757586"/>
                <a:gd name="connsiteX5" fmla="*/ 8326631 w 8452898"/>
                <a:gd name="connsiteY5" fmla="*/ 757586 h 757586"/>
                <a:gd name="connsiteX6" fmla="*/ 126267 w 8452898"/>
                <a:gd name="connsiteY6" fmla="*/ 757586 h 757586"/>
                <a:gd name="connsiteX7" fmla="*/ 0 w 8452898"/>
                <a:gd name="connsiteY7" fmla="*/ 631319 h 757586"/>
                <a:gd name="connsiteX8" fmla="*/ 0 w 8452898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2898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8326631" y="0"/>
                  </a:lnTo>
                  <a:cubicBezTo>
                    <a:pt x="8396366" y="0"/>
                    <a:pt x="8452898" y="56532"/>
                    <a:pt x="8452898" y="126267"/>
                  </a:cubicBezTo>
                  <a:lnTo>
                    <a:pt x="8452898" y="631319"/>
                  </a:lnTo>
                  <a:cubicBezTo>
                    <a:pt x="8452898" y="701054"/>
                    <a:pt x="8396366" y="757586"/>
                    <a:pt x="8326631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cliente e relativi </a:t>
              </a:r>
              <a:r>
                <a:rPr lang="it-IT" sz="2000" b="1" kern="1200"/>
                <a:t>Contratti</a:t>
              </a:r>
              <a:r>
                <a:rPr lang="it-IT" sz="2000" kern="1200"/>
                <a:t>-</a:t>
              </a:r>
              <a:r>
                <a:rPr lang="it-IT" sz="2000" b="1" kern="1200"/>
                <a:t>Offerte</a:t>
              </a:r>
              <a:r>
                <a:rPr lang="it-IT" sz="2000" kern="1200"/>
                <a:t>-</a:t>
              </a:r>
              <a:r>
                <a:rPr lang="it-IT" sz="2000" b="1" kern="1200"/>
                <a:t>Modem</a:t>
              </a:r>
              <a:r>
                <a:rPr lang="it-IT" sz="2000" kern="1200"/>
                <a:t>-</a:t>
              </a:r>
              <a:r>
                <a:rPr lang="it-IT" sz="2000" b="1" kern="1200"/>
                <a:t>Bollette</a:t>
              </a:r>
              <a:endParaRPr lang="it-IT" sz="2000" kern="1200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DA914F0-037D-AD29-3C1D-BE588FB58ADA}"/>
                </a:ext>
              </a:extLst>
            </p:cNvPr>
            <p:cNvSpPr/>
            <p:nvPr/>
          </p:nvSpPr>
          <p:spPr>
            <a:xfrm>
              <a:off x="910833" y="1664940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20" name="Elemento grafico 19" descr="Utente con riempimento a tinta unita">
              <a:extLst>
                <a:ext uri="{FF2B5EF4-FFF2-40B4-BE49-F238E27FC236}">
                  <a16:creationId xmlns:a16="http://schemas.microsoft.com/office/drawing/2014/main" id="{0B9BCC59-FE5D-B4FE-F53D-BA3AB1F0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878" y="1680451"/>
              <a:ext cx="860135" cy="860135"/>
            </a:xfrm>
            <a:prstGeom prst="rect">
              <a:avLst/>
            </a:prstGeom>
          </p:spPr>
        </p:pic>
      </p:grp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437A280C-00C0-99AB-F6CB-7A46257B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</a:t>
            </a:r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DDA738-11CE-AD62-9AF5-FD6299B2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7341393" cy="424656"/>
          </a:xfrm>
        </p:spPr>
        <p:txBody>
          <a:bodyPr/>
          <a:lstStyle/>
          <a:p>
            <a:r>
              <a:rPr lang="it-IT"/>
              <a:t>Progettazione di un database utilizzando un'architettura NoSQL - Progetto per il corso di New Generation Databases</a:t>
            </a:r>
          </a:p>
        </p:txBody>
      </p:sp>
    </p:spTree>
    <p:extLst>
      <p:ext uri="{BB962C8B-B14F-4D97-AF65-F5344CB8AC3E}">
        <p14:creationId xmlns:p14="http://schemas.microsoft.com/office/powerpoint/2010/main" val="229263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B9424383-FDAA-022B-7D8C-070EBC144CAC}"/>
              </a:ext>
            </a:extLst>
          </p:cNvPr>
          <p:cNvSpPr/>
          <p:nvPr/>
        </p:nvSpPr>
        <p:spPr>
          <a:xfrm>
            <a:off x="-120316" y="1476010"/>
            <a:ext cx="2019803" cy="4694408"/>
          </a:xfrm>
          <a:custGeom>
            <a:avLst/>
            <a:gdLst>
              <a:gd name="connsiteX0" fmla="*/ 0 w 1899487"/>
              <a:gd name="connsiteY0" fmla="*/ 0 h 4694408"/>
              <a:gd name="connsiteX1" fmla="*/ 68646 w 1899487"/>
              <a:gd name="connsiteY1" fmla="*/ 4004 h 4694408"/>
              <a:gd name="connsiteX2" fmla="*/ 1899487 w 1899487"/>
              <a:gd name="connsiteY2" fmla="*/ 2347204 h 4694408"/>
              <a:gd name="connsiteX3" fmla="*/ 68646 w 1899487"/>
              <a:gd name="connsiteY3" fmla="*/ 4690405 h 4694408"/>
              <a:gd name="connsiteX4" fmla="*/ 0 w 1899487"/>
              <a:gd name="connsiteY4" fmla="*/ 4694408 h 46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9487" h="4694408">
                <a:moveTo>
                  <a:pt x="0" y="0"/>
                </a:moveTo>
                <a:lnTo>
                  <a:pt x="68646" y="4004"/>
                </a:lnTo>
                <a:cubicBezTo>
                  <a:pt x="1097003" y="124622"/>
                  <a:pt x="1899487" y="1127676"/>
                  <a:pt x="1899487" y="2347204"/>
                </a:cubicBezTo>
                <a:cubicBezTo>
                  <a:pt x="1899487" y="3566732"/>
                  <a:pt x="1097003" y="4569787"/>
                  <a:pt x="68646" y="4690405"/>
                </a:cubicBezTo>
                <a:lnTo>
                  <a:pt x="0" y="4694408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407F02-2292-3FE9-F71C-8D0B803F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860135"/>
          </a:xfrm>
        </p:spPr>
        <p:txBody>
          <a:bodyPr>
            <a:normAutofit/>
          </a:bodyPr>
          <a:lstStyle/>
          <a:p>
            <a:r>
              <a:rPr lang="it-IT"/>
              <a:t>Requisiti fondamentali </a:t>
            </a:r>
          </a:p>
        </p:txBody>
      </p:sp>
      <p:sp>
        <p:nvSpPr>
          <p:cNvPr id="6" name="Arco a tutto sesto 5">
            <a:extLst>
              <a:ext uri="{FF2B5EF4-FFF2-40B4-BE49-F238E27FC236}">
                <a16:creationId xmlns:a16="http://schemas.microsoft.com/office/drawing/2014/main" id="{35C3F1B4-B02B-AAED-303F-418752D8B765}"/>
              </a:ext>
            </a:extLst>
          </p:cNvPr>
          <p:cNvSpPr/>
          <p:nvPr/>
        </p:nvSpPr>
        <p:spPr>
          <a:xfrm>
            <a:off x="-4790566" y="1130970"/>
            <a:ext cx="6732025" cy="5339268"/>
          </a:xfrm>
          <a:prstGeom prst="blockArc">
            <a:avLst>
              <a:gd name="adj1" fmla="val 18900000"/>
              <a:gd name="adj2" fmla="val 2700000"/>
              <a:gd name="adj3" fmla="val 326"/>
            </a:avLst>
          </a:pr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B95D4D3-105F-F071-0412-CBE3902EC142}"/>
              </a:ext>
            </a:extLst>
          </p:cNvPr>
          <p:cNvGrpSpPr/>
          <p:nvPr/>
        </p:nvGrpSpPr>
        <p:grpSpPr>
          <a:xfrm>
            <a:off x="1345175" y="3938093"/>
            <a:ext cx="8492047" cy="946982"/>
            <a:chOff x="1345175" y="3938093"/>
            <a:chExt cx="8492047" cy="946982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3CA21888-ECA3-6771-8785-59FB6666EC74}"/>
                </a:ext>
              </a:extLst>
            </p:cNvPr>
            <p:cNvSpPr/>
            <p:nvPr/>
          </p:nvSpPr>
          <p:spPr>
            <a:xfrm>
              <a:off x="1818666" y="4032791"/>
              <a:ext cx="8018556" cy="757586"/>
            </a:xfrm>
            <a:custGeom>
              <a:avLst/>
              <a:gdLst>
                <a:gd name="connsiteX0" fmla="*/ 0 w 8018556"/>
                <a:gd name="connsiteY0" fmla="*/ 126267 h 757586"/>
                <a:gd name="connsiteX1" fmla="*/ 126267 w 8018556"/>
                <a:gd name="connsiteY1" fmla="*/ 0 h 757586"/>
                <a:gd name="connsiteX2" fmla="*/ 7892289 w 8018556"/>
                <a:gd name="connsiteY2" fmla="*/ 0 h 757586"/>
                <a:gd name="connsiteX3" fmla="*/ 8018556 w 8018556"/>
                <a:gd name="connsiteY3" fmla="*/ 126267 h 757586"/>
                <a:gd name="connsiteX4" fmla="*/ 8018556 w 8018556"/>
                <a:gd name="connsiteY4" fmla="*/ 631319 h 757586"/>
                <a:gd name="connsiteX5" fmla="*/ 7892289 w 8018556"/>
                <a:gd name="connsiteY5" fmla="*/ 757586 h 757586"/>
                <a:gd name="connsiteX6" fmla="*/ 126267 w 8018556"/>
                <a:gd name="connsiteY6" fmla="*/ 757586 h 757586"/>
                <a:gd name="connsiteX7" fmla="*/ 0 w 8018556"/>
                <a:gd name="connsiteY7" fmla="*/ 631319 h 757586"/>
                <a:gd name="connsiteX8" fmla="*/ 0 w 8018556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8556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7892289" y="0"/>
                  </a:lnTo>
                  <a:cubicBezTo>
                    <a:pt x="7962024" y="0"/>
                    <a:pt x="8018556" y="56532"/>
                    <a:pt x="8018556" y="126267"/>
                  </a:cubicBezTo>
                  <a:lnTo>
                    <a:pt x="8018556" y="631319"/>
                  </a:lnTo>
                  <a:cubicBezTo>
                    <a:pt x="8018556" y="701054"/>
                    <a:pt x="7962024" y="757586"/>
                    <a:pt x="7892289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Gestione del meccanismo di segnalazione guasti da parte degli utenti</a:t>
              </a: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2F7B494E-22C7-4B7B-91CB-0573C517E231}"/>
                </a:ext>
              </a:extLst>
            </p:cNvPr>
            <p:cNvSpPr/>
            <p:nvPr/>
          </p:nvSpPr>
          <p:spPr>
            <a:xfrm>
              <a:off x="1345175" y="3938093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4" name="Elemento grafico 13" descr="Recensione cliente con riempimento a tinta unita">
              <a:extLst>
                <a:ext uri="{FF2B5EF4-FFF2-40B4-BE49-F238E27FC236}">
                  <a16:creationId xmlns:a16="http://schemas.microsoft.com/office/drawing/2014/main" id="{E32B7566-5004-3970-035B-8EB51AC1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9750" y="4066674"/>
              <a:ext cx="750526" cy="750526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937F3814-9EEF-D876-7DA6-92D3B8ED3892}"/>
              </a:ext>
            </a:extLst>
          </p:cNvPr>
          <p:cNvGrpSpPr/>
          <p:nvPr/>
        </p:nvGrpSpPr>
        <p:grpSpPr>
          <a:xfrm>
            <a:off x="1345175" y="2801517"/>
            <a:ext cx="8492047" cy="946982"/>
            <a:chOff x="1345175" y="2801517"/>
            <a:chExt cx="8492047" cy="946982"/>
          </a:xfrm>
        </p:grpSpPr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2BF9BD4B-B14D-BC85-FEC2-C0E857F1B8A7}"/>
                </a:ext>
              </a:extLst>
            </p:cNvPr>
            <p:cNvSpPr/>
            <p:nvPr/>
          </p:nvSpPr>
          <p:spPr>
            <a:xfrm>
              <a:off x="1818666" y="2896215"/>
              <a:ext cx="8018556" cy="757586"/>
            </a:xfrm>
            <a:custGeom>
              <a:avLst/>
              <a:gdLst>
                <a:gd name="connsiteX0" fmla="*/ 0 w 8018556"/>
                <a:gd name="connsiteY0" fmla="*/ 126267 h 757586"/>
                <a:gd name="connsiteX1" fmla="*/ 126267 w 8018556"/>
                <a:gd name="connsiteY1" fmla="*/ 0 h 757586"/>
                <a:gd name="connsiteX2" fmla="*/ 7892289 w 8018556"/>
                <a:gd name="connsiteY2" fmla="*/ 0 h 757586"/>
                <a:gd name="connsiteX3" fmla="*/ 8018556 w 8018556"/>
                <a:gd name="connsiteY3" fmla="*/ 126267 h 757586"/>
                <a:gd name="connsiteX4" fmla="*/ 8018556 w 8018556"/>
                <a:gd name="connsiteY4" fmla="*/ 631319 h 757586"/>
                <a:gd name="connsiteX5" fmla="*/ 7892289 w 8018556"/>
                <a:gd name="connsiteY5" fmla="*/ 757586 h 757586"/>
                <a:gd name="connsiteX6" fmla="*/ 126267 w 8018556"/>
                <a:gd name="connsiteY6" fmla="*/ 757586 h 757586"/>
                <a:gd name="connsiteX7" fmla="*/ 0 w 8018556"/>
                <a:gd name="connsiteY7" fmla="*/ 631319 h 757586"/>
                <a:gd name="connsiteX8" fmla="*/ 0 w 8018556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8556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7892289" y="0"/>
                  </a:lnTo>
                  <a:cubicBezTo>
                    <a:pt x="7962024" y="0"/>
                    <a:pt x="8018556" y="56532"/>
                    <a:pt x="8018556" y="126267"/>
                  </a:cubicBezTo>
                  <a:lnTo>
                    <a:pt x="8018556" y="631319"/>
                  </a:lnTo>
                  <a:cubicBezTo>
                    <a:pt x="8018556" y="701054"/>
                    <a:pt x="7962024" y="757586"/>
                    <a:pt x="7892289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dipendenti </a:t>
              </a:r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37E25FFB-4DCF-A7F1-23B8-A797594D9B0C}"/>
                </a:ext>
              </a:extLst>
            </p:cNvPr>
            <p:cNvSpPr/>
            <p:nvPr/>
          </p:nvSpPr>
          <p:spPr>
            <a:xfrm>
              <a:off x="1345175" y="2801517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6" name="Elemento grafico 15" descr="Lavoratore edile con riempimento a tinta unita">
              <a:extLst>
                <a:ext uri="{FF2B5EF4-FFF2-40B4-BE49-F238E27FC236}">
                  <a16:creationId xmlns:a16="http://schemas.microsoft.com/office/drawing/2014/main" id="{B0EBA0C4-5A2A-07B6-7622-A513D291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2339" y="2927361"/>
              <a:ext cx="737937" cy="737937"/>
            </a:xfrm>
            <a:prstGeom prst="rect">
              <a:avLst/>
            </a:prstGeom>
          </p:spPr>
        </p:pic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51BF3EEC-9C73-E5C1-1558-D84E1B3CD862}"/>
              </a:ext>
            </a:extLst>
          </p:cNvPr>
          <p:cNvGrpSpPr/>
          <p:nvPr/>
        </p:nvGrpSpPr>
        <p:grpSpPr>
          <a:xfrm>
            <a:off x="910833" y="5074669"/>
            <a:ext cx="8490692" cy="946982"/>
            <a:chOff x="910833" y="5074669"/>
            <a:chExt cx="8490692" cy="946982"/>
          </a:xfrm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5AB5D8F0-22C3-6C2C-86F2-EA13C427909F}"/>
                </a:ext>
              </a:extLst>
            </p:cNvPr>
            <p:cNvSpPr/>
            <p:nvPr/>
          </p:nvSpPr>
          <p:spPr>
            <a:xfrm>
              <a:off x="1384325" y="5169367"/>
              <a:ext cx="8017200" cy="757586"/>
            </a:xfrm>
            <a:custGeom>
              <a:avLst/>
              <a:gdLst>
                <a:gd name="connsiteX0" fmla="*/ 0 w 8452898"/>
                <a:gd name="connsiteY0" fmla="*/ 126267 h 757586"/>
                <a:gd name="connsiteX1" fmla="*/ 126267 w 8452898"/>
                <a:gd name="connsiteY1" fmla="*/ 0 h 757586"/>
                <a:gd name="connsiteX2" fmla="*/ 8326631 w 8452898"/>
                <a:gd name="connsiteY2" fmla="*/ 0 h 757586"/>
                <a:gd name="connsiteX3" fmla="*/ 8452898 w 8452898"/>
                <a:gd name="connsiteY3" fmla="*/ 126267 h 757586"/>
                <a:gd name="connsiteX4" fmla="*/ 8452898 w 8452898"/>
                <a:gd name="connsiteY4" fmla="*/ 631319 h 757586"/>
                <a:gd name="connsiteX5" fmla="*/ 8326631 w 8452898"/>
                <a:gd name="connsiteY5" fmla="*/ 757586 h 757586"/>
                <a:gd name="connsiteX6" fmla="*/ 126267 w 8452898"/>
                <a:gd name="connsiteY6" fmla="*/ 757586 h 757586"/>
                <a:gd name="connsiteX7" fmla="*/ 0 w 8452898"/>
                <a:gd name="connsiteY7" fmla="*/ 631319 h 757586"/>
                <a:gd name="connsiteX8" fmla="*/ 0 w 8452898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2898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8326631" y="0"/>
                  </a:lnTo>
                  <a:cubicBezTo>
                    <a:pt x="8396366" y="0"/>
                    <a:pt x="8452898" y="56532"/>
                    <a:pt x="8452898" y="126267"/>
                  </a:cubicBezTo>
                  <a:lnTo>
                    <a:pt x="8452898" y="631319"/>
                  </a:lnTo>
                  <a:cubicBezTo>
                    <a:pt x="8452898" y="701054"/>
                    <a:pt x="8396366" y="757586"/>
                    <a:pt x="8326631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relativi agli impianti e ai relativi guasti 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3B064A-EF33-D30B-C702-FA555AF525FE}"/>
                </a:ext>
              </a:extLst>
            </p:cNvPr>
            <p:cNvSpPr/>
            <p:nvPr/>
          </p:nvSpPr>
          <p:spPr>
            <a:xfrm>
              <a:off x="910833" y="5074669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8" name="Elemento grafico 17" descr="Antenna satellitare con riempimento a tinta unita">
              <a:extLst>
                <a:ext uri="{FF2B5EF4-FFF2-40B4-BE49-F238E27FC236}">
                  <a16:creationId xmlns:a16="http://schemas.microsoft.com/office/drawing/2014/main" id="{5880F367-1989-8739-5939-3815F23ED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4938" y="5206544"/>
              <a:ext cx="737937" cy="737937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DC8F38C-0310-3D9E-C319-643D9CCBECB9}"/>
              </a:ext>
            </a:extLst>
          </p:cNvPr>
          <p:cNvGrpSpPr/>
          <p:nvPr/>
        </p:nvGrpSpPr>
        <p:grpSpPr>
          <a:xfrm>
            <a:off x="910833" y="1664940"/>
            <a:ext cx="8490692" cy="946982"/>
            <a:chOff x="910833" y="1664940"/>
            <a:chExt cx="8490692" cy="946982"/>
          </a:xfrm>
        </p:grpSpPr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C7FA02CA-E22D-BF5E-898B-DAFBC497705B}"/>
                </a:ext>
              </a:extLst>
            </p:cNvPr>
            <p:cNvSpPr/>
            <p:nvPr/>
          </p:nvSpPr>
          <p:spPr>
            <a:xfrm>
              <a:off x="1384325" y="1759639"/>
              <a:ext cx="8017200" cy="757586"/>
            </a:xfrm>
            <a:custGeom>
              <a:avLst/>
              <a:gdLst>
                <a:gd name="connsiteX0" fmla="*/ 0 w 8452898"/>
                <a:gd name="connsiteY0" fmla="*/ 126267 h 757586"/>
                <a:gd name="connsiteX1" fmla="*/ 126267 w 8452898"/>
                <a:gd name="connsiteY1" fmla="*/ 0 h 757586"/>
                <a:gd name="connsiteX2" fmla="*/ 8326631 w 8452898"/>
                <a:gd name="connsiteY2" fmla="*/ 0 h 757586"/>
                <a:gd name="connsiteX3" fmla="*/ 8452898 w 8452898"/>
                <a:gd name="connsiteY3" fmla="*/ 126267 h 757586"/>
                <a:gd name="connsiteX4" fmla="*/ 8452898 w 8452898"/>
                <a:gd name="connsiteY4" fmla="*/ 631319 h 757586"/>
                <a:gd name="connsiteX5" fmla="*/ 8326631 w 8452898"/>
                <a:gd name="connsiteY5" fmla="*/ 757586 h 757586"/>
                <a:gd name="connsiteX6" fmla="*/ 126267 w 8452898"/>
                <a:gd name="connsiteY6" fmla="*/ 757586 h 757586"/>
                <a:gd name="connsiteX7" fmla="*/ 0 w 8452898"/>
                <a:gd name="connsiteY7" fmla="*/ 631319 h 757586"/>
                <a:gd name="connsiteX8" fmla="*/ 0 w 8452898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2898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8326631" y="0"/>
                  </a:lnTo>
                  <a:cubicBezTo>
                    <a:pt x="8396366" y="0"/>
                    <a:pt x="8452898" y="56532"/>
                    <a:pt x="8452898" y="126267"/>
                  </a:cubicBezTo>
                  <a:lnTo>
                    <a:pt x="8452898" y="631319"/>
                  </a:lnTo>
                  <a:cubicBezTo>
                    <a:pt x="8452898" y="701054"/>
                    <a:pt x="8396366" y="757586"/>
                    <a:pt x="8326631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cliente e relativi </a:t>
              </a:r>
              <a:r>
                <a:rPr lang="it-IT" sz="2000" b="1" kern="1200"/>
                <a:t>Contratti</a:t>
              </a:r>
              <a:r>
                <a:rPr lang="it-IT" sz="2000" kern="1200"/>
                <a:t>-</a:t>
              </a:r>
              <a:r>
                <a:rPr lang="it-IT" sz="2000" b="1" kern="1200"/>
                <a:t>Offerte</a:t>
              </a:r>
              <a:r>
                <a:rPr lang="it-IT" sz="2000" kern="1200"/>
                <a:t>-</a:t>
              </a:r>
              <a:r>
                <a:rPr lang="it-IT" sz="2000" b="1" kern="1200"/>
                <a:t>Modem</a:t>
              </a:r>
              <a:r>
                <a:rPr lang="it-IT" sz="2000" kern="1200"/>
                <a:t>-</a:t>
              </a:r>
              <a:r>
                <a:rPr lang="it-IT" sz="2000" b="1" kern="1200"/>
                <a:t>Bollette</a:t>
              </a:r>
              <a:endParaRPr lang="it-IT" sz="2000" kern="1200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DA914F0-037D-AD29-3C1D-BE588FB58ADA}"/>
                </a:ext>
              </a:extLst>
            </p:cNvPr>
            <p:cNvSpPr/>
            <p:nvPr/>
          </p:nvSpPr>
          <p:spPr>
            <a:xfrm>
              <a:off x="910833" y="1664940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20" name="Elemento grafico 19" descr="Utente con riempimento a tinta unita">
              <a:extLst>
                <a:ext uri="{FF2B5EF4-FFF2-40B4-BE49-F238E27FC236}">
                  <a16:creationId xmlns:a16="http://schemas.microsoft.com/office/drawing/2014/main" id="{0B9BCC59-FE5D-B4FE-F53D-BA3AB1F0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878" y="1680451"/>
              <a:ext cx="860135" cy="860135"/>
            </a:xfrm>
            <a:prstGeom prst="rect">
              <a:avLst/>
            </a:prstGeom>
          </p:spPr>
        </p:pic>
      </p:grp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CC5BD685-2741-8530-67AB-1CF8CACB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</a:t>
            </a:r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173A8E4-9AB8-6169-1E8B-A48538B0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7805737" cy="436562"/>
          </a:xfrm>
        </p:spPr>
        <p:txBody>
          <a:bodyPr/>
          <a:lstStyle/>
          <a:p>
            <a:r>
              <a:rPr lang="it-IT"/>
              <a:t>Progettazione di un database utilizzando un'architettura NoSQL - Progetto per il corso di New Generation Databases</a:t>
            </a:r>
          </a:p>
        </p:txBody>
      </p:sp>
    </p:spTree>
    <p:extLst>
      <p:ext uri="{BB962C8B-B14F-4D97-AF65-F5344CB8AC3E}">
        <p14:creationId xmlns:p14="http://schemas.microsoft.com/office/powerpoint/2010/main" val="235544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27B8990-9A72-47E9-AC0A-F6EB302F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3" name="Immagine 2" descr="Immagine che contiene schermata, testo, Elementi grafici, cerchio&#10;&#10;Descrizione generata automaticamente">
            <a:extLst>
              <a:ext uri="{FF2B5EF4-FFF2-40B4-BE49-F238E27FC236}">
                <a16:creationId xmlns:a16="http://schemas.microsoft.com/office/drawing/2014/main" id="{EF4864F4-C80D-1720-8BCE-C6C5575CF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2" y="0"/>
            <a:ext cx="10415975" cy="6857999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5FB0CDD1-88AF-A4CF-175D-92326B6D4F00}"/>
              </a:ext>
            </a:extLst>
          </p:cNvPr>
          <p:cNvGrpSpPr/>
          <p:nvPr/>
        </p:nvGrpSpPr>
        <p:grpSpPr>
          <a:xfrm>
            <a:off x="-8738625" y="3836493"/>
            <a:ext cx="8492047" cy="946982"/>
            <a:chOff x="1345175" y="3938093"/>
            <a:chExt cx="8492047" cy="946982"/>
          </a:xfrm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1074798E-5C11-CDB3-4773-A34E494E2D0E}"/>
                </a:ext>
              </a:extLst>
            </p:cNvPr>
            <p:cNvSpPr/>
            <p:nvPr/>
          </p:nvSpPr>
          <p:spPr>
            <a:xfrm>
              <a:off x="1818666" y="4032791"/>
              <a:ext cx="8018556" cy="757586"/>
            </a:xfrm>
            <a:custGeom>
              <a:avLst/>
              <a:gdLst>
                <a:gd name="connsiteX0" fmla="*/ 0 w 8018556"/>
                <a:gd name="connsiteY0" fmla="*/ 126267 h 757586"/>
                <a:gd name="connsiteX1" fmla="*/ 126267 w 8018556"/>
                <a:gd name="connsiteY1" fmla="*/ 0 h 757586"/>
                <a:gd name="connsiteX2" fmla="*/ 7892289 w 8018556"/>
                <a:gd name="connsiteY2" fmla="*/ 0 h 757586"/>
                <a:gd name="connsiteX3" fmla="*/ 8018556 w 8018556"/>
                <a:gd name="connsiteY3" fmla="*/ 126267 h 757586"/>
                <a:gd name="connsiteX4" fmla="*/ 8018556 w 8018556"/>
                <a:gd name="connsiteY4" fmla="*/ 631319 h 757586"/>
                <a:gd name="connsiteX5" fmla="*/ 7892289 w 8018556"/>
                <a:gd name="connsiteY5" fmla="*/ 757586 h 757586"/>
                <a:gd name="connsiteX6" fmla="*/ 126267 w 8018556"/>
                <a:gd name="connsiteY6" fmla="*/ 757586 h 757586"/>
                <a:gd name="connsiteX7" fmla="*/ 0 w 8018556"/>
                <a:gd name="connsiteY7" fmla="*/ 631319 h 757586"/>
                <a:gd name="connsiteX8" fmla="*/ 0 w 8018556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8556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7892289" y="0"/>
                  </a:lnTo>
                  <a:cubicBezTo>
                    <a:pt x="7962024" y="0"/>
                    <a:pt x="8018556" y="56532"/>
                    <a:pt x="8018556" y="126267"/>
                  </a:cubicBezTo>
                  <a:lnTo>
                    <a:pt x="8018556" y="631319"/>
                  </a:lnTo>
                  <a:cubicBezTo>
                    <a:pt x="8018556" y="701054"/>
                    <a:pt x="7962024" y="757586"/>
                    <a:pt x="7892289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Gestione del meccanismo di segnalazione guasti da parte degli utenti</a:t>
              </a:r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68DDB15-C37F-DC14-F845-E8C0C7D8FE9F}"/>
                </a:ext>
              </a:extLst>
            </p:cNvPr>
            <p:cNvSpPr/>
            <p:nvPr/>
          </p:nvSpPr>
          <p:spPr>
            <a:xfrm>
              <a:off x="1345175" y="3938093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7" name="Elemento grafico 6" descr="Recensione cliente con riempimento a tinta unita">
              <a:extLst>
                <a:ext uri="{FF2B5EF4-FFF2-40B4-BE49-F238E27FC236}">
                  <a16:creationId xmlns:a16="http://schemas.microsoft.com/office/drawing/2014/main" id="{E6096E66-D421-36F5-DA4D-B40A16DAB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9750" y="4066674"/>
              <a:ext cx="750526" cy="750526"/>
            </a:xfrm>
            <a:prstGeom prst="rect">
              <a:avLst/>
            </a:prstGeom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0C6D317-EE89-DB67-DE26-F9F30C27B92E}"/>
              </a:ext>
            </a:extLst>
          </p:cNvPr>
          <p:cNvGrpSpPr/>
          <p:nvPr/>
        </p:nvGrpSpPr>
        <p:grpSpPr>
          <a:xfrm>
            <a:off x="12470375" y="2699917"/>
            <a:ext cx="8492047" cy="946982"/>
            <a:chOff x="1345175" y="2801517"/>
            <a:chExt cx="8492047" cy="946982"/>
          </a:xfrm>
        </p:grpSpPr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EA3E658F-7F8A-0583-EB37-4458EA3ED800}"/>
                </a:ext>
              </a:extLst>
            </p:cNvPr>
            <p:cNvSpPr/>
            <p:nvPr/>
          </p:nvSpPr>
          <p:spPr>
            <a:xfrm>
              <a:off x="1818666" y="2896215"/>
              <a:ext cx="8018556" cy="757586"/>
            </a:xfrm>
            <a:custGeom>
              <a:avLst/>
              <a:gdLst>
                <a:gd name="connsiteX0" fmla="*/ 0 w 8018556"/>
                <a:gd name="connsiteY0" fmla="*/ 126267 h 757586"/>
                <a:gd name="connsiteX1" fmla="*/ 126267 w 8018556"/>
                <a:gd name="connsiteY1" fmla="*/ 0 h 757586"/>
                <a:gd name="connsiteX2" fmla="*/ 7892289 w 8018556"/>
                <a:gd name="connsiteY2" fmla="*/ 0 h 757586"/>
                <a:gd name="connsiteX3" fmla="*/ 8018556 w 8018556"/>
                <a:gd name="connsiteY3" fmla="*/ 126267 h 757586"/>
                <a:gd name="connsiteX4" fmla="*/ 8018556 w 8018556"/>
                <a:gd name="connsiteY4" fmla="*/ 631319 h 757586"/>
                <a:gd name="connsiteX5" fmla="*/ 7892289 w 8018556"/>
                <a:gd name="connsiteY5" fmla="*/ 757586 h 757586"/>
                <a:gd name="connsiteX6" fmla="*/ 126267 w 8018556"/>
                <a:gd name="connsiteY6" fmla="*/ 757586 h 757586"/>
                <a:gd name="connsiteX7" fmla="*/ 0 w 8018556"/>
                <a:gd name="connsiteY7" fmla="*/ 631319 h 757586"/>
                <a:gd name="connsiteX8" fmla="*/ 0 w 8018556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8556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7892289" y="0"/>
                  </a:lnTo>
                  <a:cubicBezTo>
                    <a:pt x="7962024" y="0"/>
                    <a:pt x="8018556" y="56532"/>
                    <a:pt x="8018556" y="126267"/>
                  </a:cubicBezTo>
                  <a:lnTo>
                    <a:pt x="8018556" y="631319"/>
                  </a:lnTo>
                  <a:cubicBezTo>
                    <a:pt x="8018556" y="701054"/>
                    <a:pt x="7962024" y="757586"/>
                    <a:pt x="7892289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dipendenti </a:t>
              </a:r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09315D81-4C88-FDC2-96AE-7F872F3B7396}"/>
                </a:ext>
              </a:extLst>
            </p:cNvPr>
            <p:cNvSpPr/>
            <p:nvPr/>
          </p:nvSpPr>
          <p:spPr>
            <a:xfrm>
              <a:off x="1345175" y="2801517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1" name="Elemento grafico 10" descr="Lavoratore edile con riempimento a tinta unita">
              <a:extLst>
                <a:ext uri="{FF2B5EF4-FFF2-40B4-BE49-F238E27FC236}">
                  <a16:creationId xmlns:a16="http://schemas.microsoft.com/office/drawing/2014/main" id="{502A055C-2F7C-F28F-6D4F-A9E76687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62339" y="2927361"/>
              <a:ext cx="737937" cy="737937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B129E99-CF6A-6440-169F-440ED3A46D4F}"/>
              </a:ext>
            </a:extLst>
          </p:cNvPr>
          <p:cNvGrpSpPr/>
          <p:nvPr/>
        </p:nvGrpSpPr>
        <p:grpSpPr>
          <a:xfrm>
            <a:off x="12556733" y="4973069"/>
            <a:ext cx="8490692" cy="946982"/>
            <a:chOff x="910833" y="5074669"/>
            <a:chExt cx="8490692" cy="946982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6798AB33-511A-B705-9518-5DD05A1EAC79}"/>
                </a:ext>
              </a:extLst>
            </p:cNvPr>
            <p:cNvSpPr/>
            <p:nvPr/>
          </p:nvSpPr>
          <p:spPr>
            <a:xfrm>
              <a:off x="1384325" y="5169367"/>
              <a:ext cx="8017200" cy="757586"/>
            </a:xfrm>
            <a:custGeom>
              <a:avLst/>
              <a:gdLst>
                <a:gd name="connsiteX0" fmla="*/ 0 w 8452898"/>
                <a:gd name="connsiteY0" fmla="*/ 126267 h 757586"/>
                <a:gd name="connsiteX1" fmla="*/ 126267 w 8452898"/>
                <a:gd name="connsiteY1" fmla="*/ 0 h 757586"/>
                <a:gd name="connsiteX2" fmla="*/ 8326631 w 8452898"/>
                <a:gd name="connsiteY2" fmla="*/ 0 h 757586"/>
                <a:gd name="connsiteX3" fmla="*/ 8452898 w 8452898"/>
                <a:gd name="connsiteY3" fmla="*/ 126267 h 757586"/>
                <a:gd name="connsiteX4" fmla="*/ 8452898 w 8452898"/>
                <a:gd name="connsiteY4" fmla="*/ 631319 h 757586"/>
                <a:gd name="connsiteX5" fmla="*/ 8326631 w 8452898"/>
                <a:gd name="connsiteY5" fmla="*/ 757586 h 757586"/>
                <a:gd name="connsiteX6" fmla="*/ 126267 w 8452898"/>
                <a:gd name="connsiteY6" fmla="*/ 757586 h 757586"/>
                <a:gd name="connsiteX7" fmla="*/ 0 w 8452898"/>
                <a:gd name="connsiteY7" fmla="*/ 631319 h 757586"/>
                <a:gd name="connsiteX8" fmla="*/ 0 w 8452898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2898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8326631" y="0"/>
                  </a:lnTo>
                  <a:cubicBezTo>
                    <a:pt x="8396366" y="0"/>
                    <a:pt x="8452898" y="56532"/>
                    <a:pt x="8452898" y="126267"/>
                  </a:cubicBezTo>
                  <a:lnTo>
                    <a:pt x="8452898" y="631319"/>
                  </a:lnTo>
                  <a:cubicBezTo>
                    <a:pt x="8452898" y="701054"/>
                    <a:pt x="8396366" y="757586"/>
                    <a:pt x="8326631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relativi agli impianti e ai relativi guasti </a:t>
              </a: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9BAB5E1-6E7A-17ED-F77E-52EC26F19FB4}"/>
                </a:ext>
              </a:extLst>
            </p:cNvPr>
            <p:cNvSpPr/>
            <p:nvPr/>
          </p:nvSpPr>
          <p:spPr>
            <a:xfrm>
              <a:off x="910833" y="5074669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6" name="Elemento grafico 15" descr="Antenna satellitare con riempimento a tinta unita">
              <a:extLst>
                <a:ext uri="{FF2B5EF4-FFF2-40B4-BE49-F238E27FC236}">
                  <a16:creationId xmlns:a16="http://schemas.microsoft.com/office/drawing/2014/main" id="{111B6338-311B-59B7-6D3B-16D75C910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4938" y="5206544"/>
              <a:ext cx="737937" cy="737937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6C181A2-14BB-2A47-194B-7DF749E7A1A8}"/>
              </a:ext>
            </a:extLst>
          </p:cNvPr>
          <p:cNvGrpSpPr/>
          <p:nvPr/>
        </p:nvGrpSpPr>
        <p:grpSpPr>
          <a:xfrm>
            <a:off x="-9172967" y="1563340"/>
            <a:ext cx="8490692" cy="946982"/>
            <a:chOff x="910833" y="1664940"/>
            <a:chExt cx="8490692" cy="946982"/>
          </a:xfrm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2C5A14F9-48A8-2F34-0509-12EC9A6F1973}"/>
                </a:ext>
              </a:extLst>
            </p:cNvPr>
            <p:cNvSpPr/>
            <p:nvPr/>
          </p:nvSpPr>
          <p:spPr>
            <a:xfrm>
              <a:off x="1384325" y="1759639"/>
              <a:ext cx="8017200" cy="757586"/>
            </a:xfrm>
            <a:custGeom>
              <a:avLst/>
              <a:gdLst>
                <a:gd name="connsiteX0" fmla="*/ 0 w 8452898"/>
                <a:gd name="connsiteY0" fmla="*/ 126267 h 757586"/>
                <a:gd name="connsiteX1" fmla="*/ 126267 w 8452898"/>
                <a:gd name="connsiteY1" fmla="*/ 0 h 757586"/>
                <a:gd name="connsiteX2" fmla="*/ 8326631 w 8452898"/>
                <a:gd name="connsiteY2" fmla="*/ 0 h 757586"/>
                <a:gd name="connsiteX3" fmla="*/ 8452898 w 8452898"/>
                <a:gd name="connsiteY3" fmla="*/ 126267 h 757586"/>
                <a:gd name="connsiteX4" fmla="*/ 8452898 w 8452898"/>
                <a:gd name="connsiteY4" fmla="*/ 631319 h 757586"/>
                <a:gd name="connsiteX5" fmla="*/ 8326631 w 8452898"/>
                <a:gd name="connsiteY5" fmla="*/ 757586 h 757586"/>
                <a:gd name="connsiteX6" fmla="*/ 126267 w 8452898"/>
                <a:gd name="connsiteY6" fmla="*/ 757586 h 757586"/>
                <a:gd name="connsiteX7" fmla="*/ 0 w 8452898"/>
                <a:gd name="connsiteY7" fmla="*/ 631319 h 757586"/>
                <a:gd name="connsiteX8" fmla="*/ 0 w 8452898"/>
                <a:gd name="connsiteY8" fmla="*/ 126267 h 7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2898" h="757586">
                  <a:moveTo>
                    <a:pt x="0" y="126267"/>
                  </a:moveTo>
                  <a:cubicBezTo>
                    <a:pt x="0" y="56532"/>
                    <a:pt x="56532" y="0"/>
                    <a:pt x="126267" y="0"/>
                  </a:cubicBezTo>
                  <a:lnTo>
                    <a:pt x="8326631" y="0"/>
                  </a:lnTo>
                  <a:cubicBezTo>
                    <a:pt x="8396366" y="0"/>
                    <a:pt x="8452898" y="56532"/>
                    <a:pt x="8452898" y="126267"/>
                  </a:cubicBezTo>
                  <a:lnTo>
                    <a:pt x="8452898" y="631319"/>
                  </a:lnTo>
                  <a:cubicBezTo>
                    <a:pt x="8452898" y="701054"/>
                    <a:pt x="8396366" y="757586"/>
                    <a:pt x="8326631" y="757586"/>
                  </a:cubicBezTo>
                  <a:lnTo>
                    <a:pt x="126267" y="757586"/>
                  </a:lnTo>
                  <a:cubicBezTo>
                    <a:pt x="56532" y="757586"/>
                    <a:pt x="0" y="701054"/>
                    <a:pt x="0" y="631319"/>
                  </a:cubicBezTo>
                  <a:lnTo>
                    <a:pt x="0" y="1262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316" tIns="87782" rIns="87782" bIns="8778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it-IT" sz="2000" kern="1200"/>
                <a:t>Memorizzazione dati cliente e relativi </a:t>
              </a:r>
              <a:r>
                <a:rPr lang="it-IT" sz="2000" b="1" kern="1200"/>
                <a:t>Contratti</a:t>
              </a:r>
              <a:r>
                <a:rPr lang="it-IT" sz="2000" kern="1200"/>
                <a:t>-</a:t>
              </a:r>
              <a:r>
                <a:rPr lang="it-IT" sz="2000" b="1" kern="1200"/>
                <a:t>Offerte</a:t>
              </a:r>
              <a:r>
                <a:rPr lang="it-IT" sz="2000" kern="1200"/>
                <a:t>-</a:t>
              </a:r>
              <a:r>
                <a:rPr lang="it-IT" sz="2000" b="1" kern="1200"/>
                <a:t>Modem</a:t>
              </a:r>
              <a:r>
                <a:rPr lang="it-IT" sz="2000" kern="1200"/>
                <a:t>-</a:t>
              </a:r>
              <a:r>
                <a:rPr lang="it-IT" sz="2000" b="1" kern="1200"/>
                <a:t>Bollette</a:t>
              </a:r>
              <a:endParaRPr lang="it-IT" sz="2000" kern="1200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E81E432C-58A6-CA80-4918-D2BB59424A9A}"/>
                </a:ext>
              </a:extLst>
            </p:cNvPr>
            <p:cNvSpPr/>
            <p:nvPr/>
          </p:nvSpPr>
          <p:spPr>
            <a:xfrm>
              <a:off x="910833" y="1664940"/>
              <a:ext cx="946982" cy="94698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21" name="Elemento grafico 20" descr="Utente con riempimento a tinta unita">
              <a:extLst>
                <a:ext uri="{FF2B5EF4-FFF2-40B4-BE49-F238E27FC236}">
                  <a16:creationId xmlns:a16="http://schemas.microsoft.com/office/drawing/2014/main" id="{8EB656AB-ED41-1059-2DF8-4301E250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64878" y="1680451"/>
              <a:ext cx="860135" cy="860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48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D6C02-1F7D-8C6B-4349-568317CE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/>
              <a:t>Semplificazioni sullo schema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E4540EE-8E4E-25F1-D15D-DFA96D650C4D}"/>
              </a:ext>
            </a:extLst>
          </p:cNvPr>
          <p:cNvSpPr txBox="1"/>
          <p:nvPr/>
        </p:nvSpPr>
        <p:spPr>
          <a:xfrm>
            <a:off x="6415115" y="1769040"/>
            <a:ext cx="5374256" cy="47782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"/>
            </a:pPr>
            <a:r>
              <a:rPr lang="it-IT" sz="2400" u="sng"/>
              <a:t>Rimossa</a:t>
            </a:r>
            <a:r>
              <a:rPr lang="it-IT" sz="2400"/>
              <a:t> entità </a:t>
            </a:r>
            <a:r>
              <a:rPr lang="it-IT" sz="2400" b="1"/>
              <a:t>Modem </a:t>
            </a:r>
            <a:r>
              <a:rPr lang="it-IT" sz="2400"/>
              <a:t>(secondaria ai fini del progetto)</a:t>
            </a:r>
            <a:endParaRPr lang="it-IT"/>
          </a:p>
          <a:p>
            <a:pPr>
              <a:buClr>
                <a:schemeClr val="accent1"/>
              </a:buClr>
            </a:pPr>
            <a:endParaRPr lang="it-IT" sz="100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"/>
            </a:pPr>
            <a:r>
              <a:rPr lang="it-IT" sz="2400" u="sng"/>
              <a:t>Accorpata</a:t>
            </a:r>
            <a:r>
              <a:rPr lang="it-IT" sz="2400"/>
              <a:t> entità </a:t>
            </a:r>
            <a:r>
              <a:rPr lang="it-IT" sz="2400" b="1"/>
              <a:t>Email</a:t>
            </a:r>
            <a:r>
              <a:rPr lang="it-IT" sz="2400"/>
              <a:t> nell'entità </a:t>
            </a:r>
            <a:r>
              <a:rPr lang="it-IT" sz="2400" b="1"/>
              <a:t>Cliente</a:t>
            </a:r>
          </a:p>
          <a:p>
            <a:pPr>
              <a:buClr>
                <a:schemeClr val="accent1"/>
              </a:buClr>
            </a:pPr>
            <a:endParaRPr lang="it-IT" sz="140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"/>
            </a:pPr>
            <a:r>
              <a:rPr lang="it-IT" sz="2400" u="sng"/>
              <a:t>Rimossa</a:t>
            </a:r>
            <a:r>
              <a:rPr lang="it-IT" sz="2400"/>
              <a:t> entità </a:t>
            </a:r>
            <a:r>
              <a:rPr lang="it-IT" sz="2400" b="1"/>
              <a:t>Attrezzatura</a:t>
            </a:r>
            <a:r>
              <a:rPr lang="it-IT" sz="2400"/>
              <a:t> </a:t>
            </a:r>
            <a:r>
              <a:rPr lang="it-IT" sz="2400">
                <a:ea typeface="+mn-lt"/>
                <a:cs typeface="+mn-lt"/>
              </a:rPr>
              <a:t>(secondaria ai fini del progetto)</a:t>
            </a:r>
          </a:p>
          <a:p>
            <a:pPr>
              <a:buClr>
                <a:schemeClr val="accent1"/>
              </a:buClr>
            </a:pPr>
            <a:endParaRPr lang="it-IT" sz="1000">
              <a:ea typeface="+mn-lt"/>
              <a:cs typeface="+mn-lt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"/>
            </a:pPr>
            <a:r>
              <a:rPr lang="it-IT" sz="2400"/>
              <a:t>Entità </a:t>
            </a:r>
            <a:r>
              <a:rPr lang="it-IT" sz="2400" b="1"/>
              <a:t>Offerta</a:t>
            </a:r>
            <a:r>
              <a:rPr lang="it-IT" sz="2400"/>
              <a:t> </a:t>
            </a:r>
            <a:r>
              <a:rPr lang="it-IT" sz="2400" u="sng"/>
              <a:t>annidata</a:t>
            </a:r>
            <a:r>
              <a:rPr lang="it-IT" sz="2400"/>
              <a:t> in </a:t>
            </a:r>
            <a:r>
              <a:rPr lang="it-IT" sz="2400" b="1"/>
              <a:t>Contratto</a:t>
            </a:r>
            <a:r>
              <a:rPr lang="it-IT" sz="2400"/>
              <a:t> </a:t>
            </a:r>
            <a:r>
              <a:rPr lang="it-IT" sz="2400" b="1"/>
              <a:t>Cliente</a:t>
            </a:r>
            <a:r>
              <a:rPr lang="it-IT" sz="2400"/>
              <a:t> (scelta legata alle operazioni di modifica)</a:t>
            </a:r>
          </a:p>
          <a:p>
            <a:endParaRPr lang="it-IT"/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Wingdings"/>
              <a:buChar char="q"/>
            </a:pPr>
            <a:endParaRPr lang="it-IT"/>
          </a:p>
        </p:txBody>
      </p:sp>
      <p:pic>
        <p:nvPicPr>
          <p:cNvPr id="6" name="Immagine 5" descr="Immagine che contiene testo, schermata, Carattere, Biglietto Post-it&#10;&#10;Descrizione generata automaticamente">
            <a:extLst>
              <a:ext uri="{FF2B5EF4-FFF2-40B4-BE49-F238E27FC236}">
                <a16:creationId xmlns:a16="http://schemas.microsoft.com/office/drawing/2014/main" id="{4FAE78C6-4DB9-AAE8-A7E3-FAC7F90F3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69" y="1582708"/>
            <a:ext cx="5539246" cy="424731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48612C-66A3-C12F-25BB-AD82293A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</a:t>
            </a:r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92BA7A8-A5AE-3AD8-F99F-426618FE4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018" y="173776"/>
            <a:ext cx="6210299" cy="472281"/>
          </a:xfrm>
        </p:spPr>
        <p:txBody>
          <a:bodyPr/>
          <a:lstStyle/>
          <a:p>
            <a:r>
              <a:rPr lang="it-IT"/>
              <a:t>Progettazione di un database utilizzando un'architettura NoSQL - Progetto per il corso di New Generation Databases</a:t>
            </a:r>
          </a:p>
        </p:txBody>
      </p:sp>
    </p:spTree>
    <p:extLst>
      <p:ext uri="{BB962C8B-B14F-4D97-AF65-F5344CB8AC3E}">
        <p14:creationId xmlns:p14="http://schemas.microsoft.com/office/powerpoint/2010/main" val="249385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ibuneVTI">
  <a:themeElements>
    <a:clrScheme name="Rosso viola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D8C0984D0AC2439F6666437BD08D1A" ma:contentTypeVersion="13" ma:contentTypeDescription="Creare un nuovo documento." ma:contentTypeScope="" ma:versionID="aad39e59627abf68baeda19bd8609616">
  <xsd:schema xmlns:xsd="http://www.w3.org/2001/XMLSchema" xmlns:xs="http://www.w3.org/2001/XMLSchema" xmlns:p="http://schemas.microsoft.com/office/2006/metadata/properties" xmlns:ns3="cf80d25e-bb9d-41a5-be89-ade7e63ec745" xmlns:ns4="22ac4dbd-a587-4d9f-82b0-3d158a287df5" targetNamespace="http://schemas.microsoft.com/office/2006/metadata/properties" ma:root="true" ma:fieldsID="fd0fe8d0dd801d108e4a43f9d4005f29" ns3:_="" ns4:_="">
    <xsd:import namespace="cf80d25e-bb9d-41a5-be89-ade7e63ec745"/>
    <xsd:import namespace="22ac4dbd-a587-4d9f-82b0-3d158a287df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0d25e-bb9d-41a5-be89-ade7e63ec74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ac4dbd-a587-4d9f-82b0-3d158a287d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452472-38E7-41A2-90EE-1B6D48BD82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939F48-3969-41F3-A6CE-CC5A2CCABF46}">
  <ds:schemaRefs>
    <ds:schemaRef ds:uri="22ac4dbd-a587-4d9f-82b0-3d158a287df5"/>
    <ds:schemaRef ds:uri="cf80d25e-bb9d-41a5-be89-ade7e63ec74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7BA3CA-F8F3-495E-888E-D1D58CAFF86F}">
  <ds:schemaRefs>
    <ds:schemaRef ds:uri="22ac4dbd-a587-4d9f-82b0-3d158a287df5"/>
    <ds:schemaRef ds:uri="cf80d25e-bb9d-41a5-be89-ade7e63ec7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5" baseType="lpstr">
      <vt:lpstr>TribuneVTI</vt:lpstr>
      <vt:lpstr>Progettazione di un database utilizzando un'architettura No-SQL  Bedetta Alessandro Caporusso Amalia Chiara Galeazzi Margherita   </vt:lpstr>
      <vt:lpstr>Indice</vt:lpstr>
      <vt:lpstr>Da cosa siamo partiti</vt:lpstr>
      <vt:lpstr>Requisiti fondamentali </vt:lpstr>
      <vt:lpstr>Requisiti fondamentali </vt:lpstr>
      <vt:lpstr>Requisiti fondamentali </vt:lpstr>
      <vt:lpstr>Requisiti fondamentali </vt:lpstr>
      <vt:lpstr>Presentazione standard di PowerPoint</vt:lpstr>
      <vt:lpstr>Semplificazioni sullo schema</vt:lpstr>
      <vt:lpstr>Progettazione degli aggregati</vt:lpstr>
      <vt:lpstr>Aggregati a livello 1</vt:lpstr>
      <vt:lpstr>Aggregati finali </vt:lpstr>
      <vt:lpstr>Rappresentazione degli aggregati</vt:lpstr>
      <vt:lpstr>Implementazione</vt:lpstr>
      <vt:lpstr>Consultazione guasti, chiusi nella giornata odierna, visualizzando la durata di riparazione del guasto, ordinati per fascia cliente e durata di riparazione</vt:lpstr>
      <vt:lpstr>Statistica acquisizione clienti</vt:lpstr>
      <vt:lpstr>Visualizzazione bollette con scadenza la settimana successiva alla data di consultazione</vt:lpstr>
      <vt:lpstr>Consultazione tecnici occupati</vt:lpstr>
      <vt:lpstr>Visualizzazione guasti per l’impianto X</vt:lpstr>
      <vt:lpstr>Visualizzazione bollette non pagate da un dato cliente X</vt:lpstr>
      <vt:lpstr>Visualizzazione segnalazioni fatte dal cliente X</vt:lpstr>
      <vt:lpstr>Visualizzazione impianti in riparazione</vt:lpstr>
      <vt:lpstr>Conclusioni e Possibili sviluppi</vt:lpstr>
      <vt:lpstr>Grazie per l'attenzione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CAPORUSSO CHIARA AMALIA</dc:creator>
  <cp:revision>11</cp:revision>
  <dcterms:created xsi:type="dcterms:W3CDTF">2023-06-05T13:21:53Z</dcterms:created>
  <dcterms:modified xsi:type="dcterms:W3CDTF">2023-06-14T20:32:55Z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0x010100A6D8C0984D0AC2439F6666437BD08D1A</vt:lpwstr>
  </property>
</Properties>
</file>